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4" r:id="rId5"/>
    <p:sldId id="270" r:id="rId6"/>
    <p:sldId id="265" r:id="rId7"/>
    <p:sldId id="266" r:id="rId8"/>
    <p:sldId id="267" r:id="rId9"/>
    <p:sldId id="259" r:id="rId10"/>
    <p:sldId id="260" r:id="rId11"/>
    <p:sldId id="261" r:id="rId12"/>
    <p:sldId id="262" r:id="rId13"/>
    <p:sldId id="268" r:id="rId14"/>
    <p:sldId id="263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2"/>
    <p:restoredTop sz="94667"/>
  </p:normalViewPr>
  <p:slideViewPr>
    <p:cSldViewPr snapToGrid="0" snapToObjects="1">
      <p:cViewPr varScale="1">
        <p:scale>
          <a:sx n="131" d="100"/>
          <a:sy n="131" d="100"/>
        </p:scale>
        <p:origin x="1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grohee.d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81AC3B-C6EF-634C-8E3C-D78B57B5FA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Argumentieren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AFD038E-FA4A-194D-91E7-0377F253C2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Erörterung</a:t>
            </a:r>
          </a:p>
        </p:txBody>
      </p:sp>
    </p:spTree>
    <p:extLst>
      <p:ext uri="{BB962C8B-B14F-4D97-AF65-F5344CB8AC3E}">
        <p14:creationId xmlns:p14="http://schemas.microsoft.com/office/powerpoint/2010/main" val="1944940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74E29B-70D3-7C4D-9A3F-07A971F6D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Argumente dagegen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60DBBC-3A98-844C-845E-A49F59FF3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921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F34554-1A40-F241-9F60-87EE2D09C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1EFE69-1C01-7445-983B-E7E5AA6FC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4837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E720A8-C765-AC41-9225-9DBEE5D67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Beweise und Belege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0362F4-7B4E-6A43-A667-A0A929604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777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CCAB0-61EC-4241-AFE1-769CED2AE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Abwägen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E728D0-9382-5E4C-AD17-CB390A710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Einerseits …, andererseits…</a:t>
            </a:r>
          </a:p>
          <a:p>
            <a:r>
              <a:rPr lang="de-DE" dirty="0"/>
              <a:t>Für die X ist es besser, wenn…, aber die Y brauchen… (Bedürfnisse)</a:t>
            </a:r>
          </a:p>
          <a:p>
            <a:r>
              <a:rPr lang="de-DE" dirty="0"/>
              <a:t>Für mich zählt … mehr / ist … wichtig und deshalb … (Werte)</a:t>
            </a:r>
          </a:p>
        </p:txBody>
      </p:sp>
    </p:spTree>
    <p:extLst>
      <p:ext uri="{BB962C8B-B14F-4D97-AF65-F5344CB8AC3E}">
        <p14:creationId xmlns:p14="http://schemas.microsoft.com/office/powerpoint/2010/main" val="3753362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D61E2A-0516-6D47-B9AA-8FC4B9F3C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Schluss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3FDB04-6670-DB49-8EF8-D571AAF16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8741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368D29-8DF7-0748-B22F-937D5CE1A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Materialien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EAE820-3EC6-244C-B1C2-7B5640A6F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hlinkClick r:id="rId2"/>
              </a:rPr>
              <a:t>www.mgrohee.de</a:t>
            </a:r>
            <a:endParaRPr lang="de-DE"/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1167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6D4538-9518-3F42-B8EA-F9CB68AED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Problemfrage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4F75262-A665-2946-9701-F40B06061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Sollten Kinder mit 12 Jahren alleine verreisen?</a:t>
            </a:r>
          </a:p>
          <a:p>
            <a:r>
              <a:rPr lang="de-DE" dirty="0"/>
              <a:t>Ist </a:t>
            </a:r>
            <a:r>
              <a:rPr lang="de-DE" dirty="0" err="1"/>
              <a:t>Tiktok</a:t>
            </a:r>
            <a:r>
              <a:rPr lang="de-DE" dirty="0"/>
              <a:t> gut für Kinder und Jugendliche?</a:t>
            </a:r>
          </a:p>
          <a:p>
            <a:r>
              <a:rPr lang="de-DE" dirty="0"/>
              <a:t>Sollten Zensuren abgeschafft werden?</a:t>
            </a:r>
          </a:p>
          <a:p>
            <a:r>
              <a:rPr lang="de-DE" dirty="0"/>
              <a:t>Sollte die Sitzordnung in Unterrichtsräumen ein Schuljahr lang dieselbe bleiben?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940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9D844A-9C42-C94A-9232-C5CA1E813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Einleitung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182A18-EDD3-8840-9F21-961A424F9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Das Problem erklären, ohne seine Meinung zu vertreten: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972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83C1E-5E31-834D-834A-675810A45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Kausalsätze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6065DB-DA51-D243-9B6F-2E90A260E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Wir brauchen einen Leinenzwang für Schildkröten,</a:t>
            </a:r>
          </a:p>
          <a:p>
            <a:r>
              <a:rPr lang="de-DE" dirty="0"/>
              <a:t>weil</a:t>
            </a:r>
          </a:p>
          <a:p>
            <a:r>
              <a:rPr lang="de-DE" dirty="0"/>
              <a:t>denn</a:t>
            </a:r>
          </a:p>
          <a:p>
            <a:r>
              <a:rPr lang="de-DE" dirty="0"/>
              <a:t>da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52D7D5B-933B-DD4F-B76A-DC2B4265DE44}"/>
              </a:ext>
            </a:extLst>
          </p:cNvPr>
          <p:cNvSpPr txBox="1"/>
          <p:nvPr/>
        </p:nvSpPr>
        <p:spPr>
          <a:xfrm>
            <a:off x="5343843" y="1534472"/>
            <a:ext cx="43660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FF0000"/>
                </a:solidFill>
              </a:rPr>
              <a:t>Nur eines darfst du nie vergessen:</a:t>
            </a:r>
          </a:p>
          <a:p>
            <a:r>
              <a:rPr lang="de-DE" sz="2000" b="1" dirty="0">
                <a:solidFill>
                  <a:srgbClr val="FF0000"/>
                </a:solidFill>
              </a:rPr>
              <a:t>BEGRÜNDEN muss du wie besessen!</a:t>
            </a:r>
          </a:p>
        </p:txBody>
      </p:sp>
    </p:spTree>
    <p:extLst>
      <p:ext uri="{BB962C8B-B14F-4D97-AF65-F5344CB8AC3E}">
        <p14:creationId xmlns:p14="http://schemas.microsoft.com/office/powerpoint/2010/main" val="4089279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ABF323-281D-D84F-B1D8-1D99DA7B6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Übung:</a:t>
            </a:r>
            <a:br>
              <a:rPr lang="de-DE"/>
            </a:br>
            <a:r>
              <a:rPr lang="de-DE"/>
              <a:t>Begründung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91DFA7-D822-0644-8307-3E8618656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i="1" dirty="0"/>
              <a:t>Füge den folgenden Thesen jeweils einen Kausal- und/oder Konditionalsatz hinzu.</a:t>
            </a:r>
            <a:br>
              <a:rPr lang="de-DE" i="1" dirty="0"/>
            </a:br>
            <a:endParaRPr lang="de-DE" dirty="0"/>
          </a:p>
          <a:p>
            <a:pPr lvl="0"/>
            <a:r>
              <a:rPr lang="de-DE" dirty="0"/>
              <a:t>Man sollte sich gesund ernähren.</a:t>
            </a:r>
          </a:p>
          <a:p>
            <a:pPr lvl="0"/>
            <a:r>
              <a:rPr lang="de-DE" dirty="0"/>
              <a:t>Lehrer sollten pünktlich sein.</a:t>
            </a:r>
          </a:p>
          <a:p>
            <a:pPr lvl="0"/>
            <a:r>
              <a:rPr lang="de-DE" dirty="0"/>
              <a:t>Spaß muss sein.</a:t>
            </a:r>
          </a:p>
          <a:p>
            <a:pPr lvl="0"/>
            <a:r>
              <a:rPr lang="de-DE" dirty="0"/>
              <a:t>Haustierhaltung in der Stadt ist problematisch.</a:t>
            </a:r>
          </a:p>
          <a:p>
            <a:pPr lvl="0"/>
            <a:r>
              <a:rPr lang="de-DE" dirty="0"/>
              <a:t>Bei Gruppenarbeit sollten die Schüler selbst die Gruppen zusammenstellen.</a:t>
            </a:r>
          </a:p>
          <a:p>
            <a:pPr lvl="0"/>
            <a:r>
              <a:rPr lang="de-DE" dirty="0"/>
              <a:t>Wissen macht Angst.</a:t>
            </a:r>
          </a:p>
          <a:p>
            <a:pPr lvl="0"/>
            <a:r>
              <a:rPr lang="de-DE" dirty="0"/>
              <a:t>Schule ist nutzlos.</a:t>
            </a:r>
          </a:p>
          <a:p>
            <a:pPr lvl="0"/>
            <a:r>
              <a:rPr lang="de-DE" dirty="0"/>
              <a:t>Ich fordere Leinenzwang für Schildkröten.</a:t>
            </a:r>
          </a:p>
        </p:txBody>
      </p:sp>
    </p:spTree>
    <p:extLst>
      <p:ext uri="{BB962C8B-B14F-4D97-AF65-F5344CB8AC3E}">
        <p14:creationId xmlns:p14="http://schemas.microsoft.com/office/powerpoint/2010/main" val="2033908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FC9A34-9F08-0943-8524-9D6B1A643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gute und schlechte Argumente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A17FD0-CD98-154D-8608-2D78DC8F5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Welche der folgenden Argumente findest du überzeugend und welche nicht?</a:t>
            </a:r>
          </a:p>
          <a:p>
            <a:pPr marL="0" indent="0">
              <a:buNone/>
            </a:pPr>
            <a:r>
              <a:rPr lang="de-DE" dirty="0"/>
              <a:t>Begründe deine Einschätzung.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endParaRPr lang="de-DE" dirty="0"/>
          </a:p>
          <a:p>
            <a:r>
              <a:rPr lang="de-DE" dirty="0" err="1"/>
              <a:t>Tiktok</a:t>
            </a:r>
            <a:r>
              <a:rPr lang="de-DE" dirty="0"/>
              <a:t> verdirbt einfach Kinder, das ist sowieso kriminell.</a:t>
            </a:r>
          </a:p>
          <a:p>
            <a:r>
              <a:rPr lang="de-DE" dirty="0"/>
              <a:t>Ohne Soziale Medien sind Kinder während der Pandemie teilweise von der Welt draußen abgeschnitten, z.B. wenn sie in Quarantäne sind.</a:t>
            </a:r>
          </a:p>
          <a:p>
            <a:r>
              <a:rPr lang="de-DE" dirty="0"/>
              <a:t>Wenn die Sitzordnung regelmäßig ausgelost wird, lernen sich die </a:t>
            </a:r>
            <a:r>
              <a:rPr lang="de-DE" dirty="0" err="1"/>
              <a:t>Schüler:innen</a:t>
            </a:r>
            <a:r>
              <a:rPr lang="de-DE" dirty="0"/>
              <a:t> einer Gruppe besser kennen.</a:t>
            </a:r>
          </a:p>
          <a:p>
            <a:r>
              <a:rPr lang="de-DE" dirty="0"/>
              <a:t>Offen gestanden, muss </a:t>
            </a:r>
            <a:r>
              <a:rPr lang="de-DE" dirty="0" err="1"/>
              <a:t>jede:r</a:t>
            </a:r>
            <a:r>
              <a:rPr lang="de-DE" dirty="0"/>
              <a:t> selbst entscheiden, ob er oder sie Zensuren gut oder überflüssig findet.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700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2B665D-5225-5E4B-88BA-7BF06C328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Schein-Argumente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A6C7A0-9031-3C4F-8780-A5497A4FF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r>
              <a:rPr lang="de-DE" sz="1800" b="1" dirty="0"/>
              <a:t>Vermeide Floskeln, die gefühlsmäßig überzeugen sollen: </a:t>
            </a:r>
          </a:p>
          <a:p>
            <a:r>
              <a:rPr lang="de-DE" sz="1800" dirty="0"/>
              <a:t>natürlich</a:t>
            </a:r>
          </a:p>
          <a:p>
            <a:r>
              <a:rPr lang="de-DE" sz="1800" dirty="0"/>
              <a:t>einfach</a:t>
            </a:r>
          </a:p>
          <a:p>
            <a:r>
              <a:rPr lang="de-DE" sz="1800" dirty="0"/>
              <a:t>bestimmt</a:t>
            </a:r>
          </a:p>
          <a:p>
            <a:r>
              <a:rPr lang="de-DE" sz="1800" dirty="0"/>
              <a:t>sowieso</a:t>
            </a:r>
          </a:p>
          <a:p>
            <a:r>
              <a:rPr lang="de-DE" sz="1800" dirty="0"/>
              <a:t>garantiert</a:t>
            </a:r>
          </a:p>
          <a:p>
            <a:r>
              <a:rPr lang="de-DE" sz="1800" dirty="0"/>
              <a:t>zwangsläufig</a:t>
            </a:r>
          </a:p>
          <a:p>
            <a:r>
              <a:rPr lang="de-DE" sz="1800" dirty="0"/>
              <a:t>automatisch</a:t>
            </a:r>
          </a:p>
          <a:p>
            <a:r>
              <a:rPr lang="de-DE" sz="1800" dirty="0"/>
              <a:t>offen gestanden</a:t>
            </a:r>
          </a:p>
          <a:p>
            <a:r>
              <a:rPr lang="de-DE" sz="1800" dirty="0"/>
              <a:t>das ist nun mal so</a:t>
            </a:r>
          </a:p>
          <a:p>
            <a:r>
              <a:rPr lang="de-DE" sz="1800" dirty="0"/>
              <a:t>da muss jeder selbst entscheiden</a:t>
            </a:r>
          </a:p>
          <a:p>
            <a:r>
              <a:rPr lang="de-DE" sz="1800" dirty="0"/>
              <a:t>schon immer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904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207799-7894-7A49-80BB-D2395EF45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Verallge-meinerungen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B54701-8F60-4946-8514-4D0760369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Wie könnte man die folgenden unzulässigen Verallgemeinerungen so abwandeln, dass sie akzeptabel sind?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 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dirty="0"/>
              <a:t>Gewalttätige Auseinandersetzungen entstehen schnell zwischen Einheimischen und Touristen.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dirty="0"/>
              <a:t>Mädchen sind eher für Sprachen, Jungen für Naturwissenschaften begabt.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dirty="0"/>
              <a:t>Computer werden ohnehin nur zum Spielen verwendet anstatt zum Lernen.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dirty="0"/>
              <a:t>Kinder und Jugendliche sind nicht in der Lage, sich selbst zu versorgen.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dirty="0"/>
              <a:t>Natürlich kann man per Telefon alle Angelegenheiten viel schneller klären.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5862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1347AF-306F-7E43-A53F-F7D09BC3A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Argumente dafür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EBE2F6-7202-B346-8F4E-53604EA19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6352721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384</Words>
  <Application>Microsoft Macintosh PowerPoint</Application>
  <PresentationFormat>Breitbild</PresentationFormat>
  <Paragraphs>72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8" baseType="lpstr">
      <vt:lpstr>Corbel</vt:lpstr>
      <vt:lpstr>Wingdings 2</vt:lpstr>
      <vt:lpstr>Rahmen</vt:lpstr>
      <vt:lpstr>Argumentieren</vt:lpstr>
      <vt:lpstr>Problemfrage</vt:lpstr>
      <vt:lpstr>Einleitung</vt:lpstr>
      <vt:lpstr>Kausalsätze</vt:lpstr>
      <vt:lpstr>Übung: Begründung</vt:lpstr>
      <vt:lpstr>gute und schlechte Argumente</vt:lpstr>
      <vt:lpstr>Schein-Argumente</vt:lpstr>
      <vt:lpstr>Verallge-meinerungen</vt:lpstr>
      <vt:lpstr>Argumente dafür</vt:lpstr>
      <vt:lpstr>Argumente dagegen</vt:lpstr>
      <vt:lpstr>Beispiele</vt:lpstr>
      <vt:lpstr>Beweise und Belege</vt:lpstr>
      <vt:lpstr>Abwägen</vt:lpstr>
      <vt:lpstr>Schluss</vt:lpstr>
      <vt:lpstr>Materialien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Argumentieren</dc:title>
  <dc:creator>Microsoft Office User</dc:creator>
  <cp:lastModifiedBy>Microsoft Office User</cp:lastModifiedBy>
  <cp:revision>5</cp:revision>
  <dcterms:created xsi:type="dcterms:W3CDTF">2022-02-24T10:59:57Z</dcterms:created>
  <dcterms:modified xsi:type="dcterms:W3CDTF">2022-02-24T14:42:46Z</dcterms:modified>
</cp:coreProperties>
</file>