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elfolie">
    <p:bg>
      <p:bgPr>
        <a:solidFill>
          <a:srgbClr val="ffffff"/>
        </a:solidFill>
      </p:bgPr>
    </p:bg>
    <p:spTree>
      <p:nvGrpSpPr>
        <p:cNvPr id="1" name=""/>
        <p:cNvGrpSpPr/>
        <p:nvPr/>
      </p:nvGrpSpPr>
      <p:grpSpPr>
        <a:xfrm>
          <a:off x="0" y="0"/>
          <a:ext cx="0" cy="0"/>
          <a:chOff x="0" y="0"/>
          <a:chExt cx="0" cy="0"/>
        </a:xfrm>
      </p:grpSpPr>
      <p:sp>
        <p:nvSpPr>
          <p:cNvPr id="2" name="Rectangle 6" hidden="1"/>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3" name="Rectangle 37" hidden="1"/>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4" name="Rectangle 6"/>
          <p:cNvSpPr/>
          <p:nvPr/>
        </p:nvSpPr>
        <p:spPr>
          <a:xfrm>
            <a:off x="0" y="762120"/>
            <a:ext cx="9141120" cy="5333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5" name="Rectangle 7"/>
          <p:cNvSpPr/>
          <p:nvPr/>
        </p:nvSpPr>
        <p:spPr>
          <a:xfrm>
            <a:off x="9270360" y="762120"/>
            <a:ext cx="2925000" cy="533376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6" name="PlaceHolder 1"/>
          <p:cNvSpPr>
            <a:spLocks noGrp="1"/>
          </p:cNvSpPr>
          <p:nvPr>
            <p:ph type="title"/>
          </p:nvPr>
        </p:nvSpPr>
        <p:spPr>
          <a:xfrm>
            <a:off x="1069920" y="1298520"/>
            <a:ext cx="7314840" cy="3254760"/>
          </a:xfrm>
          <a:prstGeom prst="rect">
            <a:avLst/>
          </a:prstGeom>
          <a:noFill/>
          <a:ln w="0">
            <a:noFill/>
          </a:ln>
        </p:spPr>
        <p:txBody>
          <a:bodyPr lIns="91440" rIns="91440" tIns="45720" bIns="45720" anchor="b">
            <a:normAutofit/>
          </a:bodyPr>
          <a:p>
            <a:pPr indent="0" defTabSz="914400">
              <a:lnSpc>
                <a:spcPct val="90000"/>
              </a:lnSpc>
              <a:buNone/>
            </a:pPr>
            <a:r>
              <a:rPr lang="de-DE" sz="5900" b="0" u="none" spc="-99" strike="noStrike">
                <a:solidFill>
                  <a:srgbClr val="ffffff"/>
                </a:solidFill>
                <a:effectLst/>
                <a:uFillTx/>
                <a:latin typeface="Corbel"/>
              </a:rPr>
              <a:t>Mastertitelformat bearbeiten</a:t>
            </a:r>
            <a:endParaRPr lang="en-US" sz="5900" b="0" u="none" strike="noStrike">
              <a:solidFill>
                <a:schemeClr val="dk1"/>
              </a:solidFill>
              <a:effectLst/>
              <a:uFillTx/>
              <a:latin typeface="Corbel"/>
            </a:endParaRPr>
          </a:p>
        </p:txBody>
      </p:sp>
      <p:sp>
        <p:nvSpPr>
          <p:cNvPr id="7" name="PlaceHolder 2"/>
          <p:cNvSpPr>
            <a:spLocks noGrp="1"/>
          </p:cNvSpPr>
          <p:nvPr>
            <p:ph type="dt" idx="1"/>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8" name="PlaceHolder 3"/>
          <p:cNvSpPr>
            <a:spLocks noGrp="1"/>
          </p:cNvSpPr>
          <p:nvPr>
            <p:ph type="ftr" idx="2"/>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9" name="PlaceHolder 4"/>
          <p:cNvSpPr>
            <a:spLocks noGrp="1"/>
          </p:cNvSpPr>
          <p:nvPr>
            <p:ph type="sldNum" idx="3"/>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9B05867A-2B66-401B-A551-3195DF343082}"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
        <p:nvSpPr>
          <p:cNvPr id="10"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lang="en-US" sz="2000" b="0" u="none" strike="noStrike">
                <a:solidFill>
                  <a:schemeClr val="dk1">
                    <a:lumMod val="65000"/>
                    <a:lumOff val="35000"/>
                  </a:schemeClr>
                </a:solidFill>
                <a:effectLst/>
                <a:uFillTx/>
                <a:latin typeface="Corbel"/>
              </a:rPr>
              <a:t>Format des Gliederungstextes durch Klicken bearbeiten</a:t>
            </a:r>
            <a:endParaRPr lang="en-US" sz="2000" b="0" u="none" strike="noStrike">
              <a:solidFill>
                <a:schemeClr val="dk1">
                  <a:lumMod val="65000"/>
                  <a:lumOff val="35000"/>
                </a:schemeClr>
              </a:solidFill>
              <a:effectLst/>
              <a:uFillTx/>
              <a:latin typeface="Corbel"/>
            </a:endParaRPr>
          </a:p>
          <a:p>
            <a:pPr marL="864000" lvl="1" indent="-324000">
              <a:lnSpc>
                <a:spcPct val="90000"/>
              </a:lnSpc>
              <a:spcBef>
                <a:spcPts val="1134"/>
              </a:spcBef>
              <a:buClr>
                <a:srgbClr val="000000"/>
              </a:buClr>
              <a:buSzPct val="75000"/>
              <a:buFont typeface="Symbol" charset="2"/>
              <a:buChar char=""/>
            </a:pPr>
            <a:r>
              <a:rPr lang="en-US" sz="1600" b="0" u="none" strike="noStrike">
                <a:solidFill>
                  <a:schemeClr val="dk1">
                    <a:lumMod val="65000"/>
                    <a:lumOff val="35000"/>
                  </a:schemeClr>
                </a:solidFill>
                <a:effectLst/>
                <a:uFillTx/>
                <a:latin typeface="Corbel"/>
              </a:rPr>
              <a:t>Zweite Gliederungsebene</a:t>
            </a:r>
            <a:endParaRPr lang="en-US" sz="1600" b="0" u="none" strike="noStrike">
              <a:solidFill>
                <a:schemeClr val="dk1">
                  <a:lumMod val="65000"/>
                  <a:lumOff val="35000"/>
                </a:schemeClr>
              </a:solidFill>
              <a:effectLst/>
              <a:uFillTx/>
              <a:latin typeface="Corbel"/>
            </a:endParaRPr>
          </a:p>
          <a:p>
            <a:pPr marL="1296000" lvl="2" indent="-288000">
              <a:lnSpc>
                <a:spcPct val="90000"/>
              </a:lnSpc>
              <a:spcBef>
                <a:spcPts val="850"/>
              </a:spcBef>
              <a:buClr>
                <a:srgbClr val="000000"/>
              </a:buClr>
              <a:buSzPct val="45000"/>
              <a:buFont typeface="Wingdings" charset="2"/>
              <a:buChar char=""/>
            </a:pPr>
            <a:r>
              <a:rPr lang="en-US" sz="1400" b="0" u="none" strike="noStrike">
                <a:solidFill>
                  <a:schemeClr val="dk1">
                    <a:lumMod val="65000"/>
                    <a:lumOff val="35000"/>
                  </a:schemeClr>
                </a:solidFill>
                <a:effectLst/>
                <a:uFillTx/>
                <a:latin typeface="Corbel"/>
              </a:rPr>
              <a:t>Dritte Gliederungsebene</a:t>
            </a:r>
            <a:endParaRPr lang="en-US" sz="1400" b="0" u="none" strike="noStrike">
              <a:solidFill>
                <a:schemeClr val="dk1">
                  <a:lumMod val="65000"/>
                  <a:lumOff val="35000"/>
                </a:schemeClr>
              </a:solidFill>
              <a:effectLst/>
              <a:uFillTx/>
              <a:latin typeface="Corbel"/>
            </a:endParaRPr>
          </a:p>
          <a:p>
            <a:pPr marL="1728000" lvl="3" indent="-216000">
              <a:lnSpc>
                <a:spcPct val="90000"/>
              </a:lnSpc>
              <a:spcBef>
                <a:spcPts val="567"/>
              </a:spcBef>
              <a:buClr>
                <a:srgbClr val="000000"/>
              </a:buClr>
              <a:buSzPct val="75000"/>
              <a:buFont typeface="Symbol" charset="2"/>
              <a:buChar char=""/>
            </a:pPr>
            <a:r>
              <a:rPr lang="en-US" sz="1400" b="0" u="none" strike="noStrike">
                <a:solidFill>
                  <a:schemeClr val="dk1">
                    <a:lumMod val="65000"/>
                    <a:lumOff val="35000"/>
                  </a:schemeClr>
                </a:solidFill>
                <a:effectLst/>
                <a:uFillTx/>
                <a:latin typeface="Corbel"/>
              </a:rPr>
              <a:t>Vierte Gliederungsebene</a:t>
            </a:r>
            <a:endParaRPr lang="en-US" sz="1400" b="0" u="none" strike="noStrike">
              <a:solidFill>
                <a:schemeClr val="dk1">
                  <a:lumMod val="65000"/>
                  <a:lumOff val="35000"/>
                </a:schemeClr>
              </a:solidFill>
              <a:effectLst/>
              <a:uFillTx/>
              <a:latin typeface="Corbel"/>
            </a:endParaRPr>
          </a:p>
          <a:p>
            <a:pPr marL="2160000" lvl="4" indent="-216000">
              <a:lnSpc>
                <a:spcPct val="90000"/>
              </a:lnSpc>
              <a:spcBef>
                <a:spcPts val="283"/>
              </a:spcBef>
              <a:buClr>
                <a:srgbClr val="000000"/>
              </a:buClr>
              <a:buSzPct val="45000"/>
              <a:buFont typeface="Wingdings" charset="2"/>
              <a:buChar char=""/>
            </a:pPr>
            <a:r>
              <a:rPr lang="en-US" sz="2000" b="0" u="none" strike="noStrike">
                <a:solidFill>
                  <a:schemeClr val="dk1">
                    <a:lumMod val="65000"/>
                    <a:lumOff val="35000"/>
                  </a:schemeClr>
                </a:solidFill>
                <a:effectLst/>
                <a:uFillTx/>
                <a:latin typeface="Corbel"/>
              </a:rPr>
              <a:t>Fünfte Gliederungsebene</a:t>
            </a:r>
            <a:endParaRPr lang="en-US" sz="2000" b="0" u="none" strike="noStrike">
              <a:solidFill>
                <a:schemeClr val="dk1">
                  <a:lumMod val="65000"/>
                  <a:lumOff val="35000"/>
                </a:schemeClr>
              </a:solidFill>
              <a:effectLst/>
              <a:uFillTx/>
              <a:latin typeface="Corbel"/>
            </a:endParaRPr>
          </a:p>
          <a:p>
            <a:pPr marL="2592000" lvl="5" indent="-216000">
              <a:lnSpc>
                <a:spcPct val="90000"/>
              </a:lnSpc>
              <a:spcBef>
                <a:spcPts val="283"/>
              </a:spcBef>
              <a:buClr>
                <a:srgbClr val="000000"/>
              </a:buClr>
              <a:buSzPct val="45000"/>
              <a:buFont typeface="Wingdings" charset="2"/>
              <a:buChar char=""/>
            </a:pPr>
            <a:r>
              <a:rPr lang="en-US" sz="2000" b="0" u="none" strike="noStrike">
                <a:solidFill>
                  <a:schemeClr val="dk1">
                    <a:lumMod val="65000"/>
                    <a:lumOff val="35000"/>
                  </a:schemeClr>
                </a:solidFill>
                <a:effectLst/>
                <a:uFillTx/>
                <a:latin typeface="Corbel"/>
              </a:rPr>
              <a:t>Sechste Gliederungsebene</a:t>
            </a:r>
            <a:endParaRPr lang="en-US" sz="2000" b="0" u="none" strike="noStrike">
              <a:solidFill>
                <a:schemeClr val="dk1">
                  <a:lumMod val="65000"/>
                  <a:lumOff val="35000"/>
                </a:schemeClr>
              </a:solidFill>
              <a:effectLst/>
              <a:uFillTx/>
              <a:latin typeface="Corbel"/>
            </a:endParaRPr>
          </a:p>
          <a:p>
            <a:pPr marL="3024000" lvl="6" indent="-216000">
              <a:lnSpc>
                <a:spcPct val="90000"/>
              </a:lnSpc>
              <a:spcBef>
                <a:spcPts val="283"/>
              </a:spcBef>
              <a:buClr>
                <a:srgbClr val="000000"/>
              </a:buClr>
              <a:buSzPct val="45000"/>
              <a:buFont typeface="Wingdings" charset="2"/>
              <a:buChar char=""/>
            </a:pPr>
            <a:r>
              <a:rPr lang="en-US" sz="2000" b="0" u="none" strike="noStrike">
                <a:solidFill>
                  <a:schemeClr val="dk1">
                    <a:lumMod val="65000"/>
                    <a:lumOff val="35000"/>
                  </a:schemeClr>
                </a:solidFill>
                <a:effectLst/>
                <a:uFillTx/>
                <a:latin typeface="Corbel"/>
              </a:rPr>
              <a:t>Siebte Gliederungsebene</a:t>
            </a:r>
            <a:endParaRPr lang="en-US" sz="2000" b="0" u="none" strike="noStrike">
              <a:solidFill>
                <a:schemeClr val="dk1">
                  <a:lumMod val="65000"/>
                  <a:lumOff val="35000"/>
                </a:schemeClr>
              </a:solidFill>
              <a:effectLst/>
              <a:uFillTx/>
              <a:latin typeface="Corbe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halt mit Überschrift">
    <p:bg>
      <p:bgPr>
        <a:solidFill>
          <a:srgbClr val="ffffff"/>
        </a:solidFill>
      </p:bgPr>
    </p:bg>
    <p:spTree>
      <p:nvGrpSpPr>
        <p:cNvPr id="1" name=""/>
        <p:cNvGrpSpPr/>
        <p:nvPr/>
      </p:nvGrpSpPr>
      <p:grpSpPr>
        <a:xfrm>
          <a:off x="0" y="0"/>
          <a:ext cx="0" cy="0"/>
          <a:chOff x="0" y="0"/>
          <a:chExt cx="0" cy="0"/>
        </a:xfrm>
      </p:grpSpPr>
      <p:sp>
        <p:nvSpPr>
          <p:cNvPr id="68"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69"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70" name="PlaceHolder 1"/>
          <p:cNvSpPr>
            <a:spLocks noGrp="1"/>
          </p:cNvSpPr>
          <p:nvPr>
            <p:ph type="title"/>
          </p:nvPr>
        </p:nvSpPr>
        <p:spPr>
          <a:xfrm>
            <a:off x="255960" y="1143000"/>
            <a:ext cx="2834280" cy="2377080"/>
          </a:xfrm>
          <a:prstGeom prst="rect">
            <a:avLst/>
          </a:prstGeom>
          <a:noFill/>
          <a:ln w="0">
            <a:noFill/>
          </a:ln>
        </p:spPr>
        <p:txBody>
          <a:bodyPr lIns="91440" rIns="91440" tIns="45720" bIns="45720" anchor="b">
            <a:normAutofit/>
          </a:bodyPr>
          <a:p>
            <a:pPr indent="0" defTabSz="914400">
              <a:lnSpc>
                <a:spcPct val="90000"/>
              </a:lnSpc>
              <a:buNone/>
            </a:pPr>
            <a:r>
              <a:rPr lang="de-DE" sz="3200" b="0" u="none" spc="-60" strike="noStrike">
                <a:solidFill>
                  <a:srgbClr val="ffffff"/>
                </a:solidFill>
                <a:effectLst/>
                <a:uFillTx/>
                <a:latin typeface="Corbel"/>
              </a:rPr>
              <a:t>Mastertitelformat bearbeiten</a:t>
            </a:r>
            <a:endParaRPr lang="en-US" sz="3200" b="0" u="none" strike="noStrike">
              <a:solidFill>
                <a:schemeClr val="dk1"/>
              </a:solidFill>
              <a:effectLst/>
              <a:uFillTx/>
              <a:latin typeface="Corbel"/>
            </a:endParaRPr>
          </a:p>
        </p:txBody>
      </p:sp>
      <p:sp>
        <p:nvSpPr>
          <p:cNvPr id="71" name="PlaceHolder 2"/>
          <p:cNvSpPr>
            <a:spLocks noGrp="1"/>
          </p:cNvSpPr>
          <p:nvPr>
            <p:ph type="body"/>
          </p:nvPr>
        </p:nvSpPr>
        <p:spPr>
          <a:xfrm>
            <a:off x="3867840" y="868680"/>
            <a:ext cx="7314840" cy="512028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72" name="PlaceHolder 3"/>
          <p:cNvSpPr>
            <a:spLocks noGrp="1"/>
          </p:cNvSpPr>
          <p:nvPr>
            <p:ph type="body"/>
          </p:nvPr>
        </p:nvSpPr>
        <p:spPr>
          <a:xfrm>
            <a:off x="255960" y="3494160"/>
            <a:ext cx="2834280" cy="2321640"/>
          </a:xfrm>
          <a:prstGeom prst="rect">
            <a:avLst/>
          </a:prstGeom>
          <a:noFill/>
          <a:ln w="0">
            <a:noFill/>
          </a:ln>
        </p:spPr>
        <p:txBody>
          <a:bodyPr lIns="91440" rIns="91440" tIns="45720" bIns="45720" anchor="t">
            <a:normAutofit/>
          </a:bodyPr>
          <a:p>
            <a:pPr indent="0" defTabSz="914400">
              <a:lnSpc>
                <a:spcPct val="100000"/>
              </a:lnSpc>
              <a:spcBef>
                <a:spcPts val="1199"/>
              </a:spcBef>
              <a:buNone/>
              <a:tabLst>
                <a:tab algn="l" pos="0"/>
              </a:tabLst>
            </a:pPr>
            <a:r>
              <a:rPr lang="de-DE" sz="1400" b="0" u="none" strike="noStrike">
                <a:solidFill>
                  <a:srgbClr val="ffffff"/>
                </a:solidFill>
                <a:effectLst/>
                <a:uFillTx/>
                <a:latin typeface="Corbel"/>
              </a:rPr>
              <a:t>Mastertextformat bearbeiten</a:t>
            </a:r>
            <a:endParaRPr lang="en-US" sz="1400" b="0" u="none" strike="noStrike">
              <a:solidFill>
                <a:schemeClr val="dk1">
                  <a:lumMod val="65000"/>
                  <a:lumOff val="35000"/>
                </a:schemeClr>
              </a:solidFill>
              <a:effectLst/>
              <a:uFillTx/>
              <a:latin typeface="Corbel"/>
            </a:endParaRPr>
          </a:p>
        </p:txBody>
      </p:sp>
      <p:sp>
        <p:nvSpPr>
          <p:cNvPr id="73" name="PlaceHolder 4"/>
          <p:cNvSpPr>
            <a:spLocks noGrp="1"/>
          </p:cNvSpPr>
          <p:nvPr>
            <p:ph type="dt" idx="28"/>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74" name="PlaceHolder 5"/>
          <p:cNvSpPr>
            <a:spLocks noGrp="1"/>
          </p:cNvSpPr>
          <p:nvPr>
            <p:ph type="ftr" idx="29"/>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75" name="PlaceHolder 6"/>
          <p:cNvSpPr>
            <a:spLocks noGrp="1"/>
          </p:cNvSpPr>
          <p:nvPr>
            <p:ph type="sldNum" idx="30"/>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947AAE40-5016-433C-910E-00BF1308E005}"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ild mit Überschrift">
    <p:bg>
      <p:bgPr>
        <a:solidFill>
          <a:srgbClr val="ffffff"/>
        </a:solidFill>
      </p:bgPr>
    </p:bg>
    <p:spTree>
      <p:nvGrpSpPr>
        <p:cNvPr id="1" name=""/>
        <p:cNvGrpSpPr/>
        <p:nvPr/>
      </p:nvGrpSpPr>
      <p:grpSpPr>
        <a:xfrm>
          <a:off x="0" y="0"/>
          <a:ext cx="0" cy="0"/>
          <a:chOff x="0" y="0"/>
          <a:chExt cx="0" cy="0"/>
        </a:xfrm>
      </p:grpSpPr>
      <p:sp>
        <p:nvSpPr>
          <p:cNvPr id="76"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77"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78" name="PlaceHolder 1"/>
          <p:cNvSpPr>
            <a:spLocks noGrp="1"/>
          </p:cNvSpPr>
          <p:nvPr>
            <p:ph type="title"/>
          </p:nvPr>
        </p:nvSpPr>
        <p:spPr>
          <a:xfrm>
            <a:off x="255960" y="1143000"/>
            <a:ext cx="2834280" cy="2377080"/>
          </a:xfrm>
          <a:prstGeom prst="rect">
            <a:avLst/>
          </a:prstGeom>
          <a:noFill/>
          <a:ln w="0">
            <a:noFill/>
          </a:ln>
        </p:spPr>
        <p:txBody>
          <a:bodyPr lIns="91440" rIns="91440" tIns="45720" bIns="45720" anchor="b">
            <a:normAutofit/>
          </a:bodyPr>
          <a:p>
            <a:pPr indent="0" defTabSz="914400">
              <a:lnSpc>
                <a:spcPct val="90000"/>
              </a:lnSpc>
              <a:buNone/>
            </a:pPr>
            <a:r>
              <a:rPr lang="de-DE" sz="3200" b="0" u="none" spc="-60" strike="noStrike">
                <a:solidFill>
                  <a:srgbClr val="ffffff"/>
                </a:solidFill>
                <a:effectLst/>
                <a:uFillTx/>
                <a:latin typeface="Corbel"/>
              </a:rPr>
              <a:t>Mastertitelformat bearbeiten</a:t>
            </a:r>
            <a:endParaRPr lang="en-US" sz="3200" b="0" u="none" strike="noStrike">
              <a:solidFill>
                <a:schemeClr val="dk1"/>
              </a:solidFill>
              <a:effectLst/>
              <a:uFillTx/>
              <a:latin typeface="Corbel"/>
            </a:endParaRPr>
          </a:p>
        </p:txBody>
      </p:sp>
      <p:sp>
        <p:nvSpPr>
          <p:cNvPr id="79" name="PlaceHolder 2"/>
          <p:cNvSpPr>
            <a:spLocks noGrp="1"/>
          </p:cNvSpPr>
          <p:nvPr>
            <p:ph type="body"/>
          </p:nvPr>
        </p:nvSpPr>
        <p:spPr>
          <a:xfrm>
            <a:off x="3570480" y="767520"/>
            <a:ext cx="8114760" cy="5330520"/>
          </a:xfrm>
          <a:prstGeom prst="rect">
            <a:avLst/>
          </a:prstGeom>
          <a:solidFill>
            <a:schemeClr val="lt1">
              <a:lumMod val="75000"/>
            </a:schemeClr>
          </a:solidFill>
          <a:ln w="0">
            <a:noFill/>
          </a:ln>
        </p:spPr>
        <p:txBody>
          <a:bodyPr lIns="90000" rIns="90000" tIns="45000" bIns="45000" anchor="t">
            <a:noAutofit/>
          </a:bodyPr>
          <a:p>
            <a:pPr indent="0" defTabSz="457200">
              <a:lnSpc>
                <a:spcPct val="100000"/>
              </a:lnSpc>
              <a:buNone/>
              <a:tabLst>
                <a:tab algn="l" pos="0"/>
              </a:tabLst>
            </a:pPr>
            <a:r>
              <a:rPr lang="de-DE" sz="3200" b="0" u="none" strike="noStrike">
                <a:solidFill>
                  <a:schemeClr val="dk1"/>
                </a:solidFill>
                <a:effectLst/>
                <a:uFillTx/>
                <a:latin typeface="Corbel"/>
              </a:rPr>
              <a:t>Bild durch Klicken auf Symbol hinzufügen</a:t>
            </a:r>
            <a:endParaRPr lang="en-US" sz="3200" b="0" u="none" strike="noStrike">
              <a:solidFill>
                <a:schemeClr val="dk1">
                  <a:lumMod val="65000"/>
                  <a:lumOff val="35000"/>
                </a:schemeClr>
              </a:solidFill>
              <a:effectLst/>
              <a:uFillTx/>
              <a:latin typeface="Corbel"/>
            </a:endParaRPr>
          </a:p>
        </p:txBody>
      </p:sp>
      <p:sp>
        <p:nvSpPr>
          <p:cNvPr id="80" name="PlaceHolder 3"/>
          <p:cNvSpPr>
            <a:spLocks noGrp="1"/>
          </p:cNvSpPr>
          <p:nvPr>
            <p:ph type="body"/>
          </p:nvPr>
        </p:nvSpPr>
        <p:spPr>
          <a:xfrm>
            <a:off x="255960" y="3493080"/>
            <a:ext cx="2834280" cy="2322360"/>
          </a:xfrm>
          <a:prstGeom prst="rect">
            <a:avLst/>
          </a:prstGeom>
          <a:noFill/>
          <a:ln w="0">
            <a:noFill/>
          </a:ln>
        </p:spPr>
        <p:txBody>
          <a:bodyPr lIns="91440" rIns="91440" tIns="45720" bIns="45720" anchor="t">
            <a:normAutofit/>
          </a:bodyPr>
          <a:p>
            <a:pPr indent="0" defTabSz="914400">
              <a:lnSpc>
                <a:spcPct val="100000"/>
              </a:lnSpc>
              <a:spcBef>
                <a:spcPts val="1199"/>
              </a:spcBef>
              <a:buNone/>
              <a:tabLst>
                <a:tab algn="l" pos="0"/>
              </a:tabLst>
            </a:pPr>
            <a:r>
              <a:rPr lang="de-DE" sz="1400" b="0" u="none" strike="noStrike">
                <a:solidFill>
                  <a:srgbClr val="ffffff"/>
                </a:solidFill>
                <a:effectLst/>
                <a:uFillTx/>
                <a:latin typeface="Corbel"/>
              </a:rPr>
              <a:t>Mastertextformat bearbeiten</a:t>
            </a:r>
            <a:endParaRPr lang="en-US" sz="1400" b="0" u="none" strike="noStrike">
              <a:solidFill>
                <a:schemeClr val="dk1">
                  <a:lumMod val="65000"/>
                  <a:lumOff val="35000"/>
                </a:schemeClr>
              </a:solidFill>
              <a:effectLst/>
              <a:uFillTx/>
              <a:latin typeface="Corbel"/>
            </a:endParaRPr>
          </a:p>
        </p:txBody>
      </p:sp>
      <p:sp>
        <p:nvSpPr>
          <p:cNvPr id="81" name="PlaceHolder 4"/>
          <p:cNvSpPr>
            <a:spLocks noGrp="1"/>
          </p:cNvSpPr>
          <p:nvPr>
            <p:ph type="dt" idx="31"/>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82" name="PlaceHolder 5"/>
          <p:cNvSpPr>
            <a:spLocks noGrp="1"/>
          </p:cNvSpPr>
          <p:nvPr>
            <p:ph type="ftr" idx="32"/>
          </p:nvPr>
        </p:nvSpPr>
        <p:spPr>
          <a:xfrm>
            <a:off x="349920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83" name="PlaceHolder 6"/>
          <p:cNvSpPr>
            <a:spLocks noGrp="1"/>
          </p:cNvSpPr>
          <p:nvPr>
            <p:ph type="sldNum" idx="33"/>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33578716-F551-4537-B8A0-BE27BE31862D}"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el und vertikaler Text">
    <p:bg>
      <p:bgPr>
        <a:solidFill>
          <a:srgbClr val="ffffff"/>
        </a:solidFill>
      </p:bgPr>
    </p:bg>
    <p:spTree>
      <p:nvGrpSpPr>
        <p:cNvPr id="1" name=""/>
        <p:cNvGrpSpPr/>
        <p:nvPr/>
      </p:nvGrpSpPr>
      <p:grpSpPr>
        <a:xfrm>
          <a:off x="0" y="0"/>
          <a:ext cx="0" cy="0"/>
          <a:chOff x="0" y="0"/>
          <a:chExt cx="0" cy="0"/>
        </a:xfrm>
      </p:grpSpPr>
      <p:sp>
        <p:nvSpPr>
          <p:cNvPr id="11"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12"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13"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14" name="PlaceHolder 2"/>
          <p:cNvSpPr>
            <a:spLocks noGrp="1"/>
          </p:cNvSpPr>
          <p:nvPr>
            <p:ph type="body"/>
          </p:nvPr>
        </p:nvSpPr>
        <p:spPr>
          <a:xfrm>
            <a:off x="3869280" y="864000"/>
            <a:ext cx="7314840" cy="5120280"/>
          </a:xfrm>
          <a:prstGeom prst="rect">
            <a:avLst/>
          </a:prstGeom>
          <a:noFill/>
          <a:ln w="0">
            <a:noFill/>
          </a:ln>
        </p:spPr>
        <p:txBody>
          <a:bodyPr lIns="91440" rIns="91440" tIns="45720" bIns="45720" anchor="t" vert="eaVert">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15" name="PlaceHolder 3"/>
          <p:cNvSpPr>
            <a:spLocks noGrp="1"/>
          </p:cNvSpPr>
          <p:nvPr>
            <p:ph type="dt" idx="4"/>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16" name="PlaceHolder 4"/>
          <p:cNvSpPr>
            <a:spLocks noGrp="1"/>
          </p:cNvSpPr>
          <p:nvPr>
            <p:ph type="ftr" idx="5"/>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17" name="PlaceHolder 5"/>
          <p:cNvSpPr>
            <a:spLocks noGrp="1"/>
          </p:cNvSpPr>
          <p:nvPr>
            <p:ph type="sldNum" idx="6"/>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54DF1417-D7DD-450E-8658-5002F455AF64}"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kaler Titel und Text">
    <p:bg>
      <p:bgPr>
        <a:solidFill>
          <a:srgbClr val="ffffff"/>
        </a:solidFill>
      </p:bgPr>
    </p:bg>
    <p:spTree>
      <p:nvGrpSpPr>
        <p:cNvPr id="1" name=""/>
        <p:cNvGrpSpPr/>
        <p:nvPr/>
      </p:nvGrpSpPr>
      <p:grpSpPr>
        <a:xfrm>
          <a:off x="0" y="0"/>
          <a:ext cx="0" cy="0"/>
          <a:chOff x="0" y="0"/>
          <a:chExt cx="0" cy="0"/>
        </a:xfrm>
      </p:grpSpPr>
      <p:sp>
        <p:nvSpPr>
          <p:cNvPr id="18"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19"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20" name="PlaceHolder 1"/>
          <p:cNvSpPr>
            <a:spLocks noGrp="1"/>
          </p:cNvSpPr>
          <p:nvPr>
            <p:ph type="title"/>
          </p:nvPr>
        </p:nvSpPr>
        <p:spPr>
          <a:xfrm>
            <a:off x="380880" y="990720"/>
            <a:ext cx="2819160" cy="4952520"/>
          </a:xfrm>
          <a:prstGeom prst="rect">
            <a:avLst/>
          </a:prstGeom>
          <a:noFill/>
          <a:ln w="0">
            <a:noFill/>
          </a:ln>
        </p:spPr>
        <p:txBody>
          <a:bodyPr lIns="91440" rIns="91440" tIns="45720" bIns="45720" anchor="ctr" vert="eaVert">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21" name="PlaceHolder 2"/>
          <p:cNvSpPr>
            <a:spLocks noGrp="1"/>
          </p:cNvSpPr>
          <p:nvPr>
            <p:ph type="body"/>
          </p:nvPr>
        </p:nvSpPr>
        <p:spPr>
          <a:xfrm>
            <a:off x="3867840" y="868680"/>
            <a:ext cx="7314840" cy="5120280"/>
          </a:xfrm>
          <a:prstGeom prst="rect">
            <a:avLst/>
          </a:prstGeom>
          <a:noFill/>
          <a:ln w="0">
            <a:noFill/>
          </a:ln>
        </p:spPr>
        <p:txBody>
          <a:bodyPr lIns="91440" rIns="91440" tIns="45720" bIns="45720" anchor="t" vert="eaVert">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22" name="PlaceHolder 3"/>
          <p:cNvSpPr>
            <a:spLocks noGrp="1"/>
          </p:cNvSpPr>
          <p:nvPr>
            <p:ph type="dt" idx="7"/>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23" name="PlaceHolder 4"/>
          <p:cNvSpPr>
            <a:spLocks noGrp="1"/>
          </p:cNvSpPr>
          <p:nvPr>
            <p:ph type="ftr" idx="8"/>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24" name="PlaceHolder 5"/>
          <p:cNvSpPr>
            <a:spLocks noGrp="1"/>
          </p:cNvSpPr>
          <p:nvPr>
            <p:ph type="sldNum" idx="9"/>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C3AA2C46-E864-42A0-967F-9654F422C20E}"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el und Inhalt">
    <p:bg>
      <p:bgPr>
        <a:solidFill>
          <a:srgbClr val="ffffff"/>
        </a:solidFill>
      </p:bgPr>
    </p:bg>
    <p:spTree>
      <p:nvGrpSpPr>
        <p:cNvPr id="1" name=""/>
        <p:cNvGrpSpPr/>
        <p:nvPr/>
      </p:nvGrpSpPr>
      <p:grpSpPr>
        <a:xfrm>
          <a:off x="0" y="0"/>
          <a:ext cx="0" cy="0"/>
          <a:chOff x="0" y="0"/>
          <a:chExt cx="0" cy="0"/>
        </a:xfrm>
      </p:grpSpPr>
      <p:sp>
        <p:nvSpPr>
          <p:cNvPr id="25"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26"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27"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28" name="PlaceHolder 2"/>
          <p:cNvSpPr>
            <a:spLocks noGrp="1"/>
          </p:cNvSpPr>
          <p:nvPr>
            <p:ph type="body"/>
          </p:nvPr>
        </p:nvSpPr>
        <p:spPr>
          <a:xfrm>
            <a:off x="3869280" y="864000"/>
            <a:ext cx="7314840" cy="512028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29" name="PlaceHolder 3"/>
          <p:cNvSpPr>
            <a:spLocks noGrp="1"/>
          </p:cNvSpPr>
          <p:nvPr>
            <p:ph type="dt" idx="10"/>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30" name="PlaceHolder 4"/>
          <p:cNvSpPr>
            <a:spLocks noGrp="1"/>
          </p:cNvSpPr>
          <p:nvPr>
            <p:ph type="ftr" idx="11"/>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31" name="PlaceHolder 5"/>
          <p:cNvSpPr>
            <a:spLocks noGrp="1"/>
          </p:cNvSpPr>
          <p:nvPr>
            <p:ph type="sldNum" idx="12"/>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6F2086C6-E076-4723-B328-7B17CD8A94CD}"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bschnitts-&#10;überschrift">
    <p:bg>
      <p:bgPr>
        <a:solidFill>
          <a:srgbClr val="ffffff"/>
        </a:solidFill>
      </p:bgPr>
    </p:bg>
    <p:spTree>
      <p:nvGrpSpPr>
        <p:cNvPr id="1" name=""/>
        <p:cNvGrpSpPr/>
        <p:nvPr/>
      </p:nvGrpSpPr>
      <p:grpSpPr>
        <a:xfrm>
          <a:off x="0" y="0"/>
          <a:ext cx="0" cy="0"/>
          <a:chOff x="0" y="0"/>
          <a:chExt cx="0" cy="0"/>
        </a:xfrm>
      </p:grpSpPr>
      <p:sp>
        <p:nvSpPr>
          <p:cNvPr id="32"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33"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34" name="PlaceHolder 1"/>
          <p:cNvSpPr>
            <a:spLocks noGrp="1"/>
          </p:cNvSpPr>
          <p:nvPr>
            <p:ph type="title"/>
          </p:nvPr>
        </p:nvSpPr>
        <p:spPr>
          <a:xfrm>
            <a:off x="3867840" y="1298520"/>
            <a:ext cx="7314840" cy="3254760"/>
          </a:xfrm>
          <a:prstGeom prst="rect">
            <a:avLst/>
          </a:prstGeom>
          <a:noFill/>
          <a:ln w="0">
            <a:noFill/>
          </a:ln>
        </p:spPr>
        <p:txBody>
          <a:bodyPr lIns="91440" rIns="91440" tIns="45720" bIns="45720" anchor="b">
            <a:normAutofit/>
          </a:bodyPr>
          <a:p>
            <a:pPr indent="0" defTabSz="914400">
              <a:lnSpc>
                <a:spcPct val="90000"/>
              </a:lnSpc>
              <a:buNone/>
            </a:pPr>
            <a:r>
              <a:rPr lang="de-DE" sz="5900" b="0" u="none" spc="-99" strike="noStrike">
                <a:solidFill>
                  <a:schemeClr val="dk1">
                    <a:lumMod val="65000"/>
                    <a:lumOff val="35000"/>
                  </a:schemeClr>
                </a:solidFill>
                <a:effectLst/>
                <a:uFillTx/>
                <a:latin typeface="Corbel"/>
              </a:rPr>
              <a:t>Mastertitelformat bearbeiten</a:t>
            </a:r>
            <a:endParaRPr lang="en-US" sz="5900" b="0" u="none" strike="noStrike">
              <a:solidFill>
                <a:schemeClr val="dk1"/>
              </a:solidFill>
              <a:effectLst/>
              <a:uFillTx/>
              <a:latin typeface="Corbel"/>
            </a:endParaRPr>
          </a:p>
        </p:txBody>
      </p:sp>
      <p:sp>
        <p:nvSpPr>
          <p:cNvPr id="35" name="PlaceHolder 2"/>
          <p:cNvSpPr>
            <a:spLocks noGrp="1"/>
          </p:cNvSpPr>
          <p:nvPr>
            <p:ph type="body"/>
          </p:nvPr>
        </p:nvSpPr>
        <p:spPr>
          <a:xfrm>
            <a:off x="3886200" y="4672440"/>
            <a:ext cx="7314840" cy="914040"/>
          </a:xfrm>
          <a:prstGeom prst="rect">
            <a:avLst/>
          </a:prstGeom>
          <a:noFill/>
          <a:ln w="0">
            <a:noFill/>
          </a:ln>
        </p:spPr>
        <p:txBody>
          <a:bodyPr lIns="91440" rIns="91440" tIns="45720" bIns="45720" anchor="t">
            <a:normAutofit/>
          </a:bodyPr>
          <a:p>
            <a:pPr indent="0" defTabSz="914400">
              <a:lnSpc>
                <a:spcPct val="90000"/>
              </a:lnSpc>
              <a:spcBef>
                <a:spcPts val="1199"/>
              </a:spcBef>
              <a:buNone/>
              <a:tabLst>
                <a:tab algn="l" pos="0"/>
              </a:tabLst>
            </a:pPr>
            <a:r>
              <a:rPr lang="de-DE" sz="2200" b="0" u="none" strike="noStrike">
                <a:solidFill>
                  <a:schemeClr val="dk1">
                    <a:lumMod val="65000"/>
                    <a:lumOff val="35000"/>
                  </a:schemeClr>
                </a:solidFill>
                <a:effectLst/>
                <a:uFillTx/>
                <a:latin typeface="Corbel"/>
              </a:rPr>
              <a:t>Mastertextformat bearbeiten</a:t>
            </a:r>
            <a:endParaRPr lang="en-US" sz="2200" b="0" u="none" strike="noStrike">
              <a:solidFill>
                <a:schemeClr val="dk1">
                  <a:lumMod val="65000"/>
                  <a:lumOff val="35000"/>
                </a:schemeClr>
              </a:solidFill>
              <a:effectLst/>
              <a:uFillTx/>
              <a:latin typeface="Corbel"/>
            </a:endParaRPr>
          </a:p>
        </p:txBody>
      </p:sp>
      <p:sp>
        <p:nvSpPr>
          <p:cNvPr id="36" name="PlaceHolder 3"/>
          <p:cNvSpPr>
            <a:spLocks noGrp="1"/>
          </p:cNvSpPr>
          <p:nvPr>
            <p:ph type="dt" idx="13"/>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37" name="PlaceHolder 4"/>
          <p:cNvSpPr>
            <a:spLocks noGrp="1"/>
          </p:cNvSpPr>
          <p:nvPr>
            <p:ph type="ftr" idx="14"/>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38" name="PlaceHolder 5"/>
          <p:cNvSpPr>
            <a:spLocks noGrp="1"/>
          </p:cNvSpPr>
          <p:nvPr>
            <p:ph type="sldNum" idx="15"/>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17D257DB-19E0-44CE-B82C-27411A1061A0}"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Zwei Inhalte">
    <p:bg>
      <p:bgPr>
        <a:solidFill>
          <a:srgbClr val="ffffff"/>
        </a:solidFill>
      </p:bgPr>
    </p:bg>
    <p:spTree>
      <p:nvGrpSpPr>
        <p:cNvPr id="1" name=""/>
        <p:cNvGrpSpPr/>
        <p:nvPr/>
      </p:nvGrpSpPr>
      <p:grpSpPr>
        <a:xfrm>
          <a:off x="0" y="0"/>
          <a:ext cx="0" cy="0"/>
          <a:chOff x="0" y="0"/>
          <a:chExt cx="0" cy="0"/>
        </a:xfrm>
      </p:grpSpPr>
      <p:sp>
        <p:nvSpPr>
          <p:cNvPr id="39"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40"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41"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42" name="PlaceHolder 2"/>
          <p:cNvSpPr>
            <a:spLocks noGrp="1"/>
          </p:cNvSpPr>
          <p:nvPr>
            <p:ph type="body"/>
          </p:nvPr>
        </p:nvSpPr>
        <p:spPr>
          <a:xfrm>
            <a:off x="3867840" y="868680"/>
            <a:ext cx="3474360" cy="512028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43" name="PlaceHolder 3"/>
          <p:cNvSpPr>
            <a:spLocks noGrp="1"/>
          </p:cNvSpPr>
          <p:nvPr>
            <p:ph type="body"/>
          </p:nvPr>
        </p:nvSpPr>
        <p:spPr>
          <a:xfrm>
            <a:off x="7818120" y="868680"/>
            <a:ext cx="3474360" cy="512028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44" name="PlaceHolder 4"/>
          <p:cNvSpPr>
            <a:spLocks noGrp="1"/>
          </p:cNvSpPr>
          <p:nvPr>
            <p:ph type="dt" idx="16"/>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45" name="PlaceHolder 5"/>
          <p:cNvSpPr>
            <a:spLocks noGrp="1"/>
          </p:cNvSpPr>
          <p:nvPr>
            <p:ph type="ftr" idx="17"/>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46" name="PlaceHolder 6"/>
          <p:cNvSpPr>
            <a:spLocks noGrp="1"/>
          </p:cNvSpPr>
          <p:nvPr>
            <p:ph type="sldNum" idx="18"/>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CEACA5CF-4F3A-4389-9844-596C75A38747}"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ergleich">
    <p:bg>
      <p:bgPr>
        <a:solidFill>
          <a:srgbClr val="ffffff"/>
        </a:solidFill>
      </p:bgPr>
    </p:bg>
    <p:spTree>
      <p:nvGrpSpPr>
        <p:cNvPr id="1" name=""/>
        <p:cNvGrpSpPr/>
        <p:nvPr/>
      </p:nvGrpSpPr>
      <p:grpSpPr>
        <a:xfrm>
          <a:off x="0" y="0"/>
          <a:ext cx="0" cy="0"/>
          <a:chOff x="0" y="0"/>
          <a:chExt cx="0" cy="0"/>
        </a:xfrm>
      </p:grpSpPr>
      <p:sp>
        <p:nvSpPr>
          <p:cNvPr id="47"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48"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49"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50" name="PlaceHolder 2"/>
          <p:cNvSpPr>
            <a:spLocks noGrp="1"/>
          </p:cNvSpPr>
          <p:nvPr>
            <p:ph type="body"/>
          </p:nvPr>
        </p:nvSpPr>
        <p:spPr>
          <a:xfrm>
            <a:off x="3867840" y="1023480"/>
            <a:ext cx="3474360" cy="807480"/>
          </a:xfrm>
          <a:prstGeom prst="rect">
            <a:avLst/>
          </a:prstGeom>
          <a:noFill/>
          <a:ln w="0">
            <a:noFill/>
          </a:ln>
        </p:spPr>
        <p:txBody>
          <a:bodyPr lIns="91440" rIns="91440" tIns="45720" bIns="45720" anchor="b">
            <a:normAutofit/>
          </a:bodyPr>
          <a:p>
            <a:pPr indent="0" defTabSz="914400">
              <a:lnSpc>
                <a:spcPct val="90000"/>
              </a:lnSpc>
              <a:buNone/>
              <a:tabLst>
                <a:tab algn="l" pos="0"/>
              </a:tabLst>
            </a:pPr>
            <a:r>
              <a:rPr lang="de-DE" sz="2000" b="1"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p:txBody>
      </p:sp>
      <p:sp>
        <p:nvSpPr>
          <p:cNvPr id="51" name="PlaceHolder 3"/>
          <p:cNvSpPr>
            <a:spLocks noGrp="1"/>
          </p:cNvSpPr>
          <p:nvPr>
            <p:ph type="body"/>
          </p:nvPr>
        </p:nvSpPr>
        <p:spPr>
          <a:xfrm>
            <a:off x="3867840" y="1931040"/>
            <a:ext cx="3474360" cy="402300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52" name="PlaceHolder 4"/>
          <p:cNvSpPr>
            <a:spLocks noGrp="1"/>
          </p:cNvSpPr>
          <p:nvPr>
            <p:ph type="body"/>
          </p:nvPr>
        </p:nvSpPr>
        <p:spPr>
          <a:xfrm>
            <a:off x="7818480" y="1023480"/>
            <a:ext cx="3474360" cy="812880"/>
          </a:xfrm>
          <a:prstGeom prst="rect">
            <a:avLst/>
          </a:prstGeom>
          <a:noFill/>
          <a:ln w="0">
            <a:noFill/>
          </a:ln>
        </p:spPr>
        <p:txBody>
          <a:bodyPr lIns="91440" rIns="91440" tIns="45720" bIns="45720" anchor="b">
            <a:normAutofit/>
          </a:bodyPr>
          <a:p>
            <a:pPr indent="0" defTabSz="914400">
              <a:lnSpc>
                <a:spcPct val="90000"/>
              </a:lnSpc>
              <a:buNone/>
              <a:tabLst>
                <a:tab algn="l" pos="0"/>
              </a:tabLst>
            </a:pPr>
            <a:r>
              <a:rPr lang="de-DE" sz="2000" b="1"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p:txBody>
      </p:sp>
      <p:sp>
        <p:nvSpPr>
          <p:cNvPr id="53" name="PlaceHolder 5"/>
          <p:cNvSpPr>
            <a:spLocks noGrp="1"/>
          </p:cNvSpPr>
          <p:nvPr>
            <p:ph type="body"/>
          </p:nvPr>
        </p:nvSpPr>
        <p:spPr>
          <a:xfrm>
            <a:off x="7818480" y="1931040"/>
            <a:ext cx="3474360" cy="4023000"/>
          </a:xfrm>
          <a:prstGeom prst="rect">
            <a:avLst/>
          </a:prstGeom>
          <a:noFill/>
          <a:ln w="0">
            <a:noFill/>
          </a:ln>
        </p:spPr>
        <p:txBody>
          <a:bodyPr lIns="91440" rIns="91440" tIns="45720" bIns="45720" anchor="ctr">
            <a:noAutofit/>
          </a:bodyPr>
          <a:p>
            <a:pPr marL="182880" indent="-182880" defTabSz="914400">
              <a:lnSpc>
                <a:spcPct val="90000"/>
              </a:lnSpc>
              <a:spcBef>
                <a:spcPts val="1199"/>
              </a:spcBef>
              <a:buClr>
                <a:srgbClr val="40bad2"/>
              </a:buClr>
              <a:buFont typeface="Wingdings 2" charset="2"/>
              <a:buChar char=""/>
            </a:pPr>
            <a:r>
              <a:rPr lang="de-DE" sz="2000" b="0" u="none" strike="noStrike">
                <a:solidFill>
                  <a:schemeClr val="dk1">
                    <a:lumMod val="65000"/>
                    <a:lumOff val="35000"/>
                  </a:schemeClr>
                </a:solidFill>
                <a:effectLst/>
                <a:uFillTx/>
                <a:latin typeface="Corbel"/>
              </a:rPr>
              <a:t>Mastertextformat bearbeiten</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Zweite Ebene</a:t>
            </a:r>
            <a:endParaRPr lang="en-US" sz="1800" b="0" u="none" strike="noStrike">
              <a:solidFill>
                <a:schemeClr val="dk1">
                  <a:lumMod val="65000"/>
                  <a:lumOff val="35000"/>
                </a:schemeClr>
              </a:solidFill>
              <a:effectLst/>
              <a:uFillTx/>
              <a:latin typeface="Corbel"/>
            </a:endParaRPr>
          </a:p>
          <a:p>
            <a:pPr marL="1143000" lvl="2" indent="-182880" defTabSz="914400">
              <a:lnSpc>
                <a:spcPct val="90000"/>
              </a:lnSpc>
              <a:spcBef>
                <a:spcPts val="249"/>
              </a:spcBef>
              <a:spcAft>
                <a:spcPts val="249"/>
              </a:spcAft>
              <a:buClr>
                <a:srgbClr val="40bad2"/>
              </a:buClr>
              <a:buFont typeface="Wingdings 2" charset="2"/>
              <a:buChar char=""/>
            </a:pPr>
            <a:r>
              <a:rPr lang="de-DE" sz="1600" b="0" u="none" strike="noStrike">
                <a:solidFill>
                  <a:schemeClr val="dk1">
                    <a:lumMod val="65000"/>
                    <a:lumOff val="35000"/>
                  </a:schemeClr>
                </a:solidFill>
                <a:effectLst/>
                <a:uFillTx/>
                <a:latin typeface="Corbel"/>
              </a:rPr>
              <a:t>Dritte Ebene</a:t>
            </a:r>
            <a:endParaRPr lang="en-US" sz="1600" b="0" u="none" strike="noStrike">
              <a:solidFill>
                <a:schemeClr val="dk1">
                  <a:lumMod val="65000"/>
                  <a:lumOff val="35000"/>
                </a:schemeClr>
              </a:solidFill>
              <a:effectLst/>
              <a:uFillTx/>
              <a:latin typeface="Corbel"/>
            </a:endParaRPr>
          </a:p>
          <a:p>
            <a:pPr marL="1600200" lvl="3"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Vierte Ebene</a:t>
            </a:r>
            <a:endParaRPr lang="en-US" sz="1400" b="0" u="none" strike="noStrike">
              <a:solidFill>
                <a:schemeClr val="dk1">
                  <a:lumMod val="65000"/>
                  <a:lumOff val="35000"/>
                </a:schemeClr>
              </a:solidFill>
              <a:effectLst/>
              <a:uFillTx/>
              <a:latin typeface="Corbel"/>
            </a:endParaRPr>
          </a:p>
          <a:p>
            <a:pPr marL="2057400" lvl="4" indent="-182880" defTabSz="914400">
              <a:lnSpc>
                <a:spcPct val="90000"/>
              </a:lnSpc>
              <a:spcBef>
                <a:spcPts val="249"/>
              </a:spcBef>
              <a:spcAft>
                <a:spcPts val="249"/>
              </a:spcAft>
              <a:buClr>
                <a:srgbClr val="40bad2"/>
              </a:buClr>
              <a:buFont typeface="Wingdings 2" charset="2"/>
              <a:buChar char=""/>
            </a:pPr>
            <a:r>
              <a:rPr lang="de-DE" sz="1400" b="0" u="none" strike="noStrike">
                <a:solidFill>
                  <a:schemeClr val="dk1">
                    <a:lumMod val="65000"/>
                    <a:lumOff val="35000"/>
                  </a:schemeClr>
                </a:solidFill>
                <a:effectLst/>
                <a:uFillTx/>
                <a:latin typeface="Corbel"/>
              </a:rPr>
              <a:t>Fünfte Ebene</a:t>
            </a:r>
            <a:endParaRPr lang="en-US" sz="1400" b="0" u="none" strike="noStrike">
              <a:solidFill>
                <a:schemeClr val="dk1">
                  <a:lumMod val="65000"/>
                  <a:lumOff val="35000"/>
                </a:schemeClr>
              </a:solidFill>
              <a:effectLst/>
              <a:uFillTx/>
              <a:latin typeface="Corbel"/>
            </a:endParaRPr>
          </a:p>
        </p:txBody>
      </p:sp>
      <p:sp>
        <p:nvSpPr>
          <p:cNvPr id="54" name="PlaceHolder 6"/>
          <p:cNvSpPr>
            <a:spLocks noGrp="1"/>
          </p:cNvSpPr>
          <p:nvPr>
            <p:ph type="dt" idx="19"/>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55" name="PlaceHolder 7"/>
          <p:cNvSpPr>
            <a:spLocks noGrp="1"/>
          </p:cNvSpPr>
          <p:nvPr>
            <p:ph type="ftr" idx="20"/>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56" name="PlaceHolder 8"/>
          <p:cNvSpPr>
            <a:spLocks noGrp="1"/>
          </p:cNvSpPr>
          <p:nvPr>
            <p:ph type="sldNum" idx="21"/>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3C1ECA00-0A81-46F4-883C-ABD7246BAEEC}"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Nur Titel">
    <p:bg>
      <p:bgPr>
        <a:solidFill>
          <a:srgbClr val="ffffff"/>
        </a:solidFill>
      </p:bgPr>
    </p:bg>
    <p:spTree>
      <p:nvGrpSpPr>
        <p:cNvPr id="1" name=""/>
        <p:cNvGrpSpPr/>
        <p:nvPr/>
      </p:nvGrpSpPr>
      <p:grpSpPr>
        <a:xfrm>
          <a:off x="0" y="0"/>
          <a:ext cx="0" cy="0"/>
          <a:chOff x="0" y="0"/>
          <a:chExt cx="0" cy="0"/>
        </a:xfrm>
      </p:grpSpPr>
      <p:sp>
        <p:nvSpPr>
          <p:cNvPr id="57" name="Rectangle 6"/>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58" name="Rectangle 37"/>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59"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Mastertitelformat bearbeiten</a:t>
            </a:r>
            <a:endParaRPr lang="en-US" sz="3600" b="0" u="none" strike="noStrike">
              <a:solidFill>
                <a:schemeClr val="dk1"/>
              </a:solidFill>
              <a:effectLst/>
              <a:uFillTx/>
              <a:latin typeface="Corbel"/>
            </a:endParaRPr>
          </a:p>
        </p:txBody>
      </p:sp>
      <p:sp>
        <p:nvSpPr>
          <p:cNvPr id="60" name="PlaceHolder 2"/>
          <p:cNvSpPr>
            <a:spLocks noGrp="1"/>
          </p:cNvSpPr>
          <p:nvPr>
            <p:ph type="dt" idx="22"/>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61" name="PlaceHolder 3"/>
          <p:cNvSpPr>
            <a:spLocks noGrp="1"/>
          </p:cNvSpPr>
          <p:nvPr>
            <p:ph type="ftr" idx="23"/>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62" name="PlaceHolder 4"/>
          <p:cNvSpPr>
            <a:spLocks noGrp="1"/>
          </p:cNvSpPr>
          <p:nvPr>
            <p:ph type="sldNum" idx="24"/>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109AB11C-2053-4D91-B4DA-11004B9E209F}"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eer">
    <p:bg>
      <p:bgPr>
        <a:solidFill>
          <a:srgbClr val="ffffff"/>
        </a:solidFill>
      </p:bgPr>
    </p:bg>
    <p:spTree>
      <p:nvGrpSpPr>
        <p:cNvPr id="1" name=""/>
        <p:cNvGrpSpPr/>
        <p:nvPr/>
      </p:nvGrpSpPr>
      <p:grpSpPr>
        <a:xfrm>
          <a:off x="0" y="0"/>
          <a:ext cx="0" cy="0"/>
          <a:chOff x="0" y="0"/>
          <a:chExt cx="0" cy="0"/>
        </a:xfrm>
      </p:grpSpPr>
      <p:sp>
        <p:nvSpPr>
          <p:cNvPr id="63" name="Rectangle 6" hidden="1"/>
          <p:cNvSpPr/>
          <p:nvPr/>
        </p:nvSpPr>
        <p:spPr>
          <a:xfrm>
            <a:off x="0" y="758880"/>
            <a:ext cx="3443400" cy="5330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64" name="Rectangle 37" hidden="1"/>
          <p:cNvSpPr/>
          <p:nvPr/>
        </p:nvSpPr>
        <p:spPr>
          <a:xfrm>
            <a:off x="11815920" y="758880"/>
            <a:ext cx="383760" cy="5330520"/>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lang="de-DE" sz="1800" b="0" u="none" strike="noStrike">
              <a:solidFill>
                <a:srgbClr val="000000"/>
              </a:solidFill>
              <a:effectLst/>
              <a:uFillTx/>
              <a:latin typeface="Arial"/>
            </a:endParaRPr>
          </a:p>
        </p:txBody>
      </p:sp>
      <p:sp>
        <p:nvSpPr>
          <p:cNvPr id="65" name="PlaceHolder 1"/>
          <p:cNvSpPr>
            <a:spLocks noGrp="1"/>
          </p:cNvSpPr>
          <p:nvPr>
            <p:ph type="dt" idx="25"/>
          </p:nvPr>
        </p:nvSpPr>
        <p:spPr>
          <a:xfrm>
            <a:off x="26244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lang="en-US" sz="1100" b="0" u="none" strike="noStrike">
                <a:solidFill>
                  <a:schemeClr val="dk1">
                    <a:lumMod val="50000"/>
                    <a:lumOff val="50000"/>
                  </a:schemeClr>
                </a:solidFill>
                <a:effectLst/>
                <a:uFillTx/>
                <a:latin typeface="Corbel"/>
              </a:defRPr>
            </a:lvl1pPr>
          </a:lstStyle>
          <a:p>
            <a:pPr indent="0" defTabSz="457200">
              <a:lnSpc>
                <a:spcPct val="100000"/>
              </a:lnSpc>
              <a:buNone/>
            </a:pPr>
            <a:r>
              <a:rPr lang="en-US" sz="1100" b="0" u="none" strike="noStrike">
                <a:solidFill>
                  <a:schemeClr val="dk1">
                    <a:lumMod val="50000"/>
                    <a:lumOff val="50000"/>
                  </a:schemeClr>
                </a:solidFill>
                <a:effectLst/>
                <a:uFillTx/>
                <a:latin typeface="Corbel"/>
              </a:rPr>
              <a:t>&lt;Datum/Uhrzeit&gt;</a:t>
            </a:r>
            <a:endParaRPr lang="de-DE" sz="1100" b="0" u="none" strike="noStrike">
              <a:solidFill>
                <a:srgbClr val="000000"/>
              </a:solidFill>
              <a:effectLst/>
              <a:uFillTx/>
              <a:latin typeface="Times New Roman"/>
            </a:endParaRPr>
          </a:p>
        </p:txBody>
      </p:sp>
      <p:sp>
        <p:nvSpPr>
          <p:cNvPr id="66" name="PlaceHolder 2"/>
          <p:cNvSpPr>
            <a:spLocks noGrp="1"/>
          </p:cNvSpPr>
          <p:nvPr>
            <p:ph type="ftr" idx="26"/>
          </p:nvPr>
        </p:nvSpPr>
        <p:spPr>
          <a:xfrm>
            <a:off x="3869280" y="6356520"/>
            <a:ext cx="5911200" cy="364680"/>
          </a:xfrm>
          <a:prstGeom prst="rect">
            <a:avLst/>
          </a:prstGeom>
          <a:noFill/>
          <a:ln w="0">
            <a:noFill/>
          </a:ln>
        </p:spPr>
        <p:txBody>
          <a:bodyPr lIns="91440" rIns="91440" tIns="45720" bIns="45720" anchor="ctr">
            <a:noAutofit/>
          </a:bodyPr>
          <a:lstStyle>
            <a:lvl1pPr indent="0" algn="ctr">
              <a:buNone/>
              <a:defRPr lang="de-DE" sz="1400" b="0" u="none" strike="noStrike">
                <a:solidFill>
                  <a:srgbClr val="000000"/>
                </a:solidFill>
                <a:effectLst/>
                <a:uFillTx/>
                <a:latin typeface="Times New Roman"/>
              </a:defRPr>
            </a:lvl1pPr>
          </a:lstStyle>
          <a:p>
            <a:pPr indent="0" algn="ctr">
              <a:buNone/>
            </a:pPr>
            <a:r>
              <a:rPr lang="de-DE" sz="1400" b="0" u="none" strike="noStrike">
                <a:solidFill>
                  <a:srgbClr val="000000"/>
                </a:solidFill>
                <a:effectLst/>
                <a:uFillTx/>
                <a:latin typeface="Times New Roman"/>
              </a:rPr>
              <a:t>&lt;Fußzeile&gt;</a:t>
            </a:r>
            <a:endParaRPr lang="de-DE" sz="1400" b="0" u="none" strike="noStrike">
              <a:solidFill>
                <a:srgbClr val="000000"/>
              </a:solidFill>
              <a:effectLst/>
              <a:uFillTx/>
              <a:latin typeface="Times New Roman"/>
            </a:endParaRPr>
          </a:p>
        </p:txBody>
      </p:sp>
      <p:sp>
        <p:nvSpPr>
          <p:cNvPr id="67" name="PlaceHolder 3"/>
          <p:cNvSpPr>
            <a:spLocks noGrp="1"/>
          </p:cNvSpPr>
          <p:nvPr>
            <p:ph type="sldNum" idx="27"/>
          </p:nvPr>
        </p:nvSpPr>
        <p:spPr>
          <a:xfrm>
            <a:off x="10634040" y="6356520"/>
            <a:ext cx="1530720" cy="364680"/>
          </a:xfrm>
          <a:prstGeom prst="rect">
            <a:avLst/>
          </a:prstGeom>
          <a:noFill/>
          <a:ln w="0">
            <a:noFill/>
          </a:ln>
        </p:spPr>
        <p:txBody>
          <a:bodyPr lIns="91440" rIns="91440" tIns="45720" bIns="45720" anchor="ctr">
            <a:noAutofit/>
          </a:bodyPr>
          <a:lstStyle>
            <a:lvl1pPr indent="0" algn="r" defTabSz="457200">
              <a:lnSpc>
                <a:spcPct val="100000"/>
              </a:lnSpc>
              <a:buNone/>
              <a:defRPr lang="en-US" sz="1200" b="1" u="none" strike="noStrike">
                <a:solidFill>
                  <a:schemeClr val="accent1"/>
                </a:solidFill>
                <a:effectLst/>
                <a:uFillTx/>
                <a:latin typeface="Corbel"/>
              </a:defRPr>
            </a:lvl1pPr>
          </a:lstStyle>
          <a:p>
            <a:pPr indent="0" algn="r" defTabSz="457200">
              <a:lnSpc>
                <a:spcPct val="100000"/>
              </a:lnSpc>
              <a:buNone/>
            </a:pPr>
            <a:fld id="{DC6100B8-B1CC-449E-9254-39F363E69B67}" type="slidenum">
              <a:rPr lang="en-US" sz="1200" b="1" u="none" strike="noStrike">
                <a:solidFill>
                  <a:schemeClr val="accent1"/>
                </a:solidFill>
                <a:effectLst/>
                <a:uFillTx/>
                <a:latin typeface="Corbel"/>
              </a:rPr>
              <a:t>&lt;Foliennummer&gt;</a:t>
            </a:fld>
            <a:endParaRPr lang="de-DE" sz="1200" b="0" u="none" strike="noStrik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hyperlink" Target="mailto:micaela.grohe@lern-fair.de" TargetMode="External"/><Relationship Id="rId2" Type="http://schemas.openxmlformats.org/officeDocument/2006/relationships/hyperlink" Target="http://www.mgrohee.de/" TargetMode="External"/><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1069920" y="1298520"/>
            <a:ext cx="7314840" cy="3254760"/>
          </a:xfrm>
          <a:prstGeom prst="rect">
            <a:avLst/>
          </a:prstGeom>
          <a:noFill/>
          <a:ln w="0">
            <a:noFill/>
          </a:ln>
        </p:spPr>
        <p:txBody>
          <a:bodyPr lIns="91440" rIns="91440" tIns="45720" bIns="45720" anchor="b">
            <a:noAutofit/>
          </a:bodyPr>
          <a:p>
            <a:pPr indent="0" defTabSz="914400">
              <a:lnSpc>
                <a:spcPct val="90000"/>
              </a:lnSpc>
              <a:buNone/>
            </a:pPr>
            <a:r>
              <a:rPr lang="de-DE" sz="5900" b="0" u="none" spc="-99" strike="noStrike">
                <a:solidFill>
                  <a:srgbClr val="ffffff"/>
                </a:solidFill>
                <a:effectLst/>
                <a:uFillTx/>
                <a:latin typeface="Corbel"/>
              </a:rPr>
              <a:t>Kommasetzung:</a:t>
            </a:r>
            <a:br>
              <a:rPr sz="5900"/>
            </a:br>
            <a:r>
              <a:rPr lang="de-DE" sz="5900" b="0" u="none" spc="-99" strike="noStrike">
                <a:solidFill>
                  <a:srgbClr val="ffffff"/>
                </a:solidFill>
                <a:effectLst/>
                <a:uFillTx/>
                <a:latin typeface="Corbel"/>
              </a:rPr>
              <a:t>Adversativsatz</a:t>
            </a:r>
            <a:endParaRPr lang="en-US" sz="5900" b="0" u="none" strike="noStrike">
              <a:solidFill>
                <a:schemeClr val="dk1"/>
              </a:solidFill>
              <a:effectLst/>
              <a:uFillTx/>
              <a:latin typeface="Corbel"/>
            </a:endParaRPr>
          </a:p>
        </p:txBody>
      </p:sp>
      <p:sp>
        <p:nvSpPr>
          <p:cNvPr id="85" name="PlaceHolder 2"/>
          <p:cNvSpPr>
            <a:spLocks noGrp="1"/>
          </p:cNvSpPr>
          <p:nvPr>
            <p:ph type="subTitle"/>
          </p:nvPr>
        </p:nvSpPr>
        <p:spPr>
          <a:xfrm>
            <a:off x="1100160" y="4670280"/>
            <a:ext cx="7314840" cy="914040"/>
          </a:xfrm>
          <a:prstGeom prst="rect">
            <a:avLst/>
          </a:prstGeom>
          <a:noFill/>
          <a:ln w="0">
            <a:noFill/>
          </a:ln>
        </p:spPr>
        <p:txBody>
          <a:bodyPr lIns="91440" rIns="91440" tIns="45720" bIns="45720" anchor="t">
            <a:noAutofit/>
          </a:bodyPr>
          <a:p>
            <a:pPr indent="0" defTabSz="914400">
              <a:lnSpc>
                <a:spcPct val="90000"/>
              </a:lnSpc>
              <a:spcBef>
                <a:spcPts val="1199"/>
              </a:spcBef>
              <a:buNone/>
              <a:tabLst>
                <a:tab algn="l" pos="0"/>
              </a:tabLst>
            </a:pPr>
            <a:r>
              <a:rPr lang="de-DE" sz="2200" b="0" u="none" strike="noStrike">
                <a:solidFill>
                  <a:schemeClr val="accent1">
                    <a:lumMod val="20000"/>
                    <a:lumOff val="80000"/>
                  </a:schemeClr>
                </a:solidFill>
                <a:effectLst/>
                <a:uFillTx/>
                <a:latin typeface="Corbel"/>
              </a:rPr>
              <a:t>Micaela Grohé</a:t>
            </a:r>
            <a:endParaRPr lang="de-DE" sz="2200" b="0" u="none" strike="noStrike">
              <a:solidFill>
                <a:srgbClr val="000000"/>
              </a:solidFill>
              <a:effectLst/>
              <a:uFillTx/>
              <a:latin typeface="Arial"/>
            </a:endParaRPr>
          </a:p>
          <a:p>
            <a:pPr indent="0" defTabSz="914400">
              <a:lnSpc>
                <a:spcPct val="90000"/>
              </a:lnSpc>
              <a:spcBef>
                <a:spcPts val="1199"/>
              </a:spcBef>
              <a:buNone/>
              <a:tabLst>
                <a:tab algn="l" pos="0"/>
              </a:tabLst>
            </a:pPr>
            <a:r>
              <a:rPr lang="de-DE" sz="2200" b="0" u="none" strike="noStrike">
                <a:solidFill>
                  <a:schemeClr val="accent1">
                    <a:lumMod val="20000"/>
                    <a:lumOff val="80000"/>
                  </a:schemeClr>
                </a:solidFill>
                <a:effectLst/>
                <a:uFillTx/>
                <a:latin typeface="Corbel"/>
              </a:rPr>
              <a:t>Lern-Fair</a:t>
            </a:r>
            <a:endParaRPr lang="de-DE"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Wortschatz-übung 2</a:t>
            </a:r>
            <a:br>
              <a:rPr sz="3600"/>
            </a:br>
            <a:r>
              <a:rPr lang="de-DE" sz="3600" b="0" u="none" spc="-60" strike="noStrike">
                <a:solidFill>
                  <a:srgbClr val="ffffff"/>
                </a:solidFill>
                <a:effectLst/>
                <a:uFillTx/>
                <a:latin typeface="Corbel"/>
              </a:rPr>
              <a:t>Lösung</a:t>
            </a:r>
            <a:endParaRPr lang="en-US" sz="3600" b="0" u="none" strike="noStrike">
              <a:solidFill>
                <a:schemeClr val="dk1"/>
              </a:solidFill>
              <a:effectLst/>
              <a:uFillTx/>
              <a:latin typeface="Corbel"/>
            </a:endParaRPr>
          </a:p>
        </p:txBody>
      </p:sp>
      <p:sp>
        <p:nvSpPr>
          <p:cNvPr id="105"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Wie heißen die Gegensätze?</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eng – weit </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langweilig – interessant, spannend, aufregend</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einsperren – aussperren </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leicht – schwer (Gewicht), schwierig (Aufgabe)</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objektiv – subjektiv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a:t>
            </a:r>
            <a:br>
              <a:rPr sz="3600"/>
            </a:br>
            <a:r>
              <a:rPr lang="de-DE" sz="3600" b="0" u="none" spc="-60" strike="noStrike">
                <a:solidFill>
                  <a:srgbClr val="ffffff"/>
                </a:solidFill>
                <a:effectLst/>
                <a:uFillTx/>
                <a:latin typeface="Corbel"/>
              </a:rPr>
              <a:t>Adversativsatz</a:t>
            </a:r>
            <a:br>
              <a:rPr sz="3600"/>
            </a:br>
            <a:r>
              <a:rPr lang="de-DE" sz="3600" b="0" u="none" spc="-60" strike="noStrike">
                <a:solidFill>
                  <a:srgbClr val="ffffff"/>
                </a:solidFill>
                <a:effectLst/>
                <a:uFillTx/>
                <a:latin typeface="Corbel"/>
              </a:rPr>
              <a:t>mit</a:t>
            </a:r>
            <a:br>
              <a:rPr sz="3600"/>
            </a:br>
            <a:r>
              <a:rPr lang="de-DE" sz="3600" b="0" u="none" spc="-60" strike="noStrike">
                <a:solidFill>
                  <a:srgbClr val="ffffff"/>
                </a:solidFill>
                <a:effectLst/>
                <a:uFillTx/>
                <a:latin typeface="Corbel"/>
              </a:rPr>
              <a:t>„aber“</a:t>
            </a:r>
            <a:endParaRPr lang="en-US" sz="3600" b="0" u="none" strike="noStrike">
              <a:solidFill>
                <a:schemeClr val="dk1"/>
              </a:solidFill>
              <a:effectLst/>
              <a:uFillTx/>
              <a:latin typeface="Corbel"/>
            </a:endParaRPr>
          </a:p>
        </p:txBody>
      </p:sp>
      <p:sp>
        <p:nvSpPr>
          <p:cNvPr id="107"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Ergänze einen Adversativsatz mit der Konjunktion „aber“.</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Wir haben uns verlaufen.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Nächste Woche schreibt ihr einen Test.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Wir machen eine Klassenfahrt.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Deine Schwester ist älter als du.</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Schokolade ist ungesund.</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a:t>
            </a:r>
            <a:br>
              <a:rPr sz="3600"/>
            </a:br>
            <a:r>
              <a:rPr lang="de-DE" sz="3600" b="0" u="none" spc="-60" strike="noStrike">
                <a:solidFill>
                  <a:srgbClr val="ffffff"/>
                </a:solidFill>
                <a:effectLst/>
                <a:uFillTx/>
                <a:latin typeface="Corbel"/>
              </a:rPr>
              <a:t>Adversativsatz</a:t>
            </a:r>
            <a:br>
              <a:rPr sz="3600"/>
            </a:br>
            <a:r>
              <a:rPr lang="de-DE" sz="3600" b="0" u="none" spc="-60" strike="noStrike">
                <a:solidFill>
                  <a:srgbClr val="ffffff"/>
                </a:solidFill>
                <a:effectLst/>
                <a:uFillTx/>
                <a:latin typeface="Corbel"/>
              </a:rPr>
              <a:t>mit</a:t>
            </a:r>
            <a:br>
              <a:rPr sz="3600"/>
            </a:br>
            <a:r>
              <a:rPr lang="de-DE" sz="3600" b="0" u="none" spc="-60" strike="noStrike">
                <a:solidFill>
                  <a:srgbClr val="ffffff"/>
                </a:solidFill>
                <a:effectLst/>
                <a:uFillTx/>
                <a:latin typeface="Corbel"/>
              </a:rPr>
              <a:t>„aber“</a:t>
            </a:r>
            <a:br>
              <a:rPr sz="3600"/>
            </a:br>
            <a:r>
              <a:rPr lang="de-DE" sz="3600" b="0" u="none" spc="-60" strike="noStrike">
                <a:solidFill>
                  <a:srgbClr val="ffffff"/>
                </a:solidFill>
                <a:effectLst/>
                <a:uFillTx/>
                <a:latin typeface="Corbel"/>
              </a:rPr>
              <a:t>Lösungen</a:t>
            </a:r>
            <a:endParaRPr lang="en-US" sz="3600" b="0" u="none" strike="noStrike">
              <a:solidFill>
                <a:schemeClr val="dk1"/>
              </a:solidFill>
              <a:effectLst/>
              <a:uFillTx/>
              <a:latin typeface="Corbel"/>
            </a:endParaRPr>
          </a:p>
        </p:txBody>
      </p:sp>
      <p:sp>
        <p:nvSpPr>
          <p:cNvPr id="109"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Ergänze einen Adversativsatz mit der Konjunktion „aber“.</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Wir haben uns verlaufen</a:t>
            </a:r>
            <a:r>
              <a:rPr lang="de-DE" sz="2000" b="1" u="none" strike="noStrike">
                <a:solidFill>
                  <a:schemeClr val="dk1">
                    <a:lumMod val="65000"/>
                    <a:lumOff val="35000"/>
                  </a:schemeClr>
                </a:solidFill>
                <a:effectLst/>
                <a:uFillTx/>
                <a:latin typeface="Corbel"/>
              </a:rPr>
              <a:t>, aber </a:t>
            </a:r>
            <a:r>
              <a:rPr lang="de-DE" sz="2000" b="0" u="none" strike="noStrike">
                <a:solidFill>
                  <a:schemeClr val="dk1">
                    <a:lumMod val="65000"/>
                    <a:lumOff val="35000"/>
                  </a:schemeClr>
                </a:solidFill>
                <a:effectLst/>
                <a:uFillTx/>
                <a:latin typeface="Corbel"/>
              </a:rPr>
              <a:t>wir haben einen Kompass.</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Nächste Woche schreibt ihr einen Test</a:t>
            </a:r>
            <a:r>
              <a:rPr lang="de-DE" sz="2000" b="1" u="none" strike="noStrike">
                <a:solidFill>
                  <a:schemeClr val="dk1">
                    <a:lumMod val="65000"/>
                    <a:lumOff val="35000"/>
                  </a:schemeClr>
                </a:solidFill>
                <a:effectLst/>
                <a:uFillTx/>
                <a:latin typeface="Corbel"/>
              </a:rPr>
              <a:t>, aber </a:t>
            </a:r>
            <a:r>
              <a:rPr lang="de-DE" sz="2000" b="0" u="none" strike="noStrike">
                <a:solidFill>
                  <a:schemeClr val="dk1">
                    <a:lumMod val="65000"/>
                    <a:lumOff val="35000"/>
                  </a:schemeClr>
                </a:solidFill>
                <a:effectLst/>
                <a:uFillTx/>
                <a:latin typeface="Corbel"/>
              </a:rPr>
              <a:t>ihr seid gut vorbereitet.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Wir machen eine Klassenfahrt</a:t>
            </a:r>
            <a:r>
              <a:rPr lang="de-DE" sz="2000" b="1" u="none" strike="noStrike">
                <a:solidFill>
                  <a:schemeClr val="dk1">
                    <a:lumMod val="65000"/>
                    <a:lumOff val="35000"/>
                  </a:schemeClr>
                </a:solidFill>
                <a:effectLst/>
                <a:uFillTx/>
                <a:latin typeface="Corbel"/>
              </a:rPr>
              <a:t>, aber </a:t>
            </a:r>
            <a:r>
              <a:rPr lang="de-DE" sz="2000" b="0" u="none" strike="noStrike">
                <a:solidFill>
                  <a:schemeClr val="dk1">
                    <a:lumMod val="65000"/>
                    <a:lumOff val="35000"/>
                  </a:schemeClr>
                </a:solidFill>
                <a:effectLst/>
                <a:uFillTx/>
                <a:latin typeface="Corbel"/>
              </a:rPr>
              <a:t>erst nächstes Jahr.</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Deine Schwester ist älter als du</a:t>
            </a:r>
            <a:r>
              <a:rPr lang="de-DE" sz="2000" b="1" u="none" strike="noStrike">
                <a:solidFill>
                  <a:schemeClr val="dk1">
                    <a:lumMod val="65000"/>
                    <a:lumOff val="35000"/>
                  </a:schemeClr>
                </a:solidFill>
                <a:effectLst/>
                <a:uFillTx/>
                <a:latin typeface="Corbel"/>
              </a:rPr>
              <a:t>, aber </a:t>
            </a:r>
            <a:r>
              <a:rPr lang="de-DE" sz="2000" b="0" u="none" strike="noStrike">
                <a:solidFill>
                  <a:schemeClr val="dk1">
                    <a:lumMod val="65000"/>
                    <a:lumOff val="35000"/>
                  </a:schemeClr>
                </a:solidFill>
                <a:effectLst/>
                <a:uFillTx/>
                <a:latin typeface="Corbel"/>
              </a:rPr>
              <a:t>du kannst besser Deutsch.</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Schokolade ist ungesund</a:t>
            </a:r>
            <a:r>
              <a:rPr lang="de-DE" sz="2000" b="1" u="none" strike="noStrike">
                <a:solidFill>
                  <a:schemeClr val="dk1">
                    <a:lumMod val="65000"/>
                    <a:lumOff val="35000"/>
                  </a:schemeClr>
                </a:solidFill>
                <a:effectLst/>
                <a:uFillTx/>
                <a:latin typeface="Corbel"/>
              </a:rPr>
              <a:t>, aber </a:t>
            </a:r>
            <a:r>
              <a:rPr lang="de-DE" sz="2000" b="0" u="none" strike="noStrike">
                <a:solidFill>
                  <a:schemeClr val="dk1">
                    <a:lumMod val="65000"/>
                    <a:lumOff val="35000"/>
                  </a:schemeClr>
                </a:solidFill>
                <a:effectLst/>
                <a:uFillTx/>
                <a:latin typeface="Corbel"/>
              </a:rPr>
              <a:t>sie schmeckt gut.</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Adversativsatz mit „sondern“</a:t>
            </a:r>
            <a:endParaRPr lang="en-US" sz="3600" b="0" u="none" strike="noStrike">
              <a:solidFill>
                <a:schemeClr val="dk1"/>
              </a:solidFill>
              <a:effectLst/>
              <a:uFillTx/>
              <a:latin typeface="Corbel"/>
            </a:endParaRPr>
          </a:p>
        </p:txBody>
      </p:sp>
      <p:sp>
        <p:nvSpPr>
          <p:cNvPr id="111"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Adversativsätze beginnen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mit den Konjunktionen </a:t>
            </a:r>
            <a:r>
              <a:rPr lang="de-DE" sz="2000" b="1" u="none" strike="noStrike">
                <a:solidFill>
                  <a:srgbClr val="0070c0"/>
                </a:solidFill>
                <a:effectLst/>
                <a:uFillTx/>
                <a:latin typeface="Corbel"/>
              </a:rPr>
              <a:t>„aber“ </a:t>
            </a:r>
            <a:r>
              <a:rPr lang="de-DE" sz="2000" b="0" u="none" strike="noStrike">
                <a:solidFill>
                  <a:schemeClr val="dk1">
                    <a:lumMod val="65000"/>
                    <a:lumOff val="35000"/>
                  </a:schemeClr>
                </a:solidFill>
                <a:effectLst/>
                <a:uFillTx/>
                <a:latin typeface="Corbel"/>
              </a:rPr>
              <a:t>oder</a:t>
            </a:r>
            <a:r>
              <a:rPr lang="de-DE" sz="2000" b="1" u="none" strike="noStrike">
                <a:solidFill>
                  <a:srgbClr val="0070c0"/>
                </a:solidFill>
                <a:effectLst/>
                <a:uFillTx/>
                <a:latin typeface="Corbel"/>
              </a:rPr>
              <a:t> „sondern“.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chemeClr val="lt1">
                    <a:lumMod val="50000"/>
                  </a:schemeClr>
                </a:solidFill>
                <a:effectLst/>
                <a:uFillTx/>
                <a:latin typeface="Corbel"/>
              </a:rPr>
              <a:t>Adversativsätze drücken </a:t>
            </a:r>
            <a:r>
              <a:rPr lang="de-DE" sz="2000" b="0" u="none" strike="noStrike">
                <a:solidFill>
                  <a:srgbClr val="ff0000"/>
                </a:solidFill>
                <a:effectLst/>
                <a:uFillTx/>
                <a:latin typeface="Corbel"/>
              </a:rPr>
              <a:t>Gegensätze</a:t>
            </a:r>
            <a:r>
              <a:rPr lang="de-DE" sz="2000" b="0" u="none" strike="noStrike">
                <a:solidFill>
                  <a:schemeClr val="lt1">
                    <a:lumMod val="50000"/>
                  </a:schemeClr>
                </a:solidFill>
                <a:effectLst/>
                <a:uFillTx/>
                <a:latin typeface="Corbel"/>
              </a:rPr>
              <a:t> aus.</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chemeClr val="lt1">
                    <a:lumMod val="50000"/>
                  </a:schemeClr>
                </a:solidFill>
                <a:effectLst/>
                <a:uFillTx/>
                <a:latin typeface="Corbel"/>
              </a:rPr>
              <a:t>Beispiele:</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lt1">
                    <a:lumMod val="50000"/>
                  </a:schemeClr>
                </a:solidFill>
                <a:effectLst/>
                <a:uFillTx/>
                <a:latin typeface="Corbel"/>
              </a:rPr>
              <a:t>Ich wollte </a:t>
            </a:r>
            <a:r>
              <a:rPr lang="de-DE" sz="2000" b="0" u="none" strike="noStrike">
                <a:solidFill>
                  <a:srgbClr val="ff0000"/>
                </a:solidFill>
                <a:effectLst/>
                <a:uFillTx/>
                <a:latin typeface="Corbel"/>
              </a:rPr>
              <a:t>pünktlich</a:t>
            </a:r>
            <a:r>
              <a:rPr lang="de-DE" sz="2000" b="0" u="none" strike="noStrike">
                <a:solidFill>
                  <a:schemeClr val="lt1">
                    <a:lumMod val="50000"/>
                  </a:schemeClr>
                </a:solidFill>
                <a:effectLst/>
                <a:uFillTx/>
                <a:latin typeface="Corbel"/>
              </a:rPr>
              <a:t> sein, </a:t>
            </a:r>
            <a:r>
              <a:rPr lang="de-DE" sz="2000" b="0" u="none" strike="noStrike">
                <a:solidFill>
                  <a:srgbClr val="0070c0"/>
                </a:solidFill>
                <a:effectLst/>
                <a:uFillTx/>
                <a:latin typeface="Corbel"/>
              </a:rPr>
              <a:t>aber</a:t>
            </a:r>
            <a:r>
              <a:rPr lang="de-DE" sz="2000" b="0" u="none" strike="noStrike">
                <a:solidFill>
                  <a:schemeClr val="lt1">
                    <a:lumMod val="50000"/>
                  </a:schemeClr>
                </a:solidFill>
                <a:effectLst/>
                <a:uFillTx/>
                <a:latin typeface="Corbel"/>
              </a:rPr>
              <a:t> der Bus kam </a:t>
            </a:r>
            <a:r>
              <a:rPr lang="de-DE" sz="2000" b="0" u="none" strike="noStrike">
                <a:solidFill>
                  <a:srgbClr val="ff0000"/>
                </a:solidFill>
                <a:effectLst/>
                <a:uFillTx/>
                <a:latin typeface="Corbel"/>
              </a:rPr>
              <a:t>zu</a:t>
            </a:r>
            <a:r>
              <a:rPr lang="de-DE" sz="2000" b="0" u="none" strike="noStrike">
                <a:solidFill>
                  <a:schemeClr val="lt1">
                    <a:lumMod val="50000"/>
                  </a:schemeClr>
                </a:solidFill>
                <a:effectLst/>
                <a:uFillTx/>
                <a:latin typeface="Corbel"/>
              </a:rPr>
              <a:t> </a:t>
            </a:r>
            <a:r>
              <a:rPr lang="de-DE" sz="2000" b="0" u="none" strike="noStrike">
                <a:solidFill>
                  <a:srgbClr val="ff0000"/>
                </a:solidFill>
                <a:effectLst/>
                <a:uFillTx/>
                <a:latin typeface="Corbel"/>
              </a:rPr>
              <a:t>spät</a:t>
            </a:r>
            <a:r>
              <a:rPr lang="de-DE" sz="2000" b="0" u="none" strike="noStrike">
                <a:solidFill>
                  <a:schemeClr val="lt1">
                    <a:lumMod val="50000"/>
                  </a:schemeClr>
                </a:solidFill>
                <a:effectLst/>
                <a:uFillTx/>
                <a:latin typeface="Corbel"/>
              </a:rPr>
              <a: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lt1">
                    <a:lumMod val="50000"/>
                  </a:schemeClr>
                </a:solidFill>
                <a:effectLst/>
                <a:uFillTx/>
                <a:latin typeface="Corbel"/>
              </a:rPr>
              <a:t>Heute schlafen wir nicht im </a:t>
            </a:r>
            <a:r>
              <a:rPr lang="de-DE" sz="2000" b="0" u="none" strike="noStrike">
                <a:solidFill>
                  <a:srgbClr val="ff0000"/>
                </a:solidFill>
                <a:effectLst/>
                <a:uFillTx/>
                <a:latin typeface="Corbel"/>
              </a:rPr>
              <a:t>Bett</a:t>
            </a:r>
            <a:r>
              <a:rPr lang="de-DE" sz="2000" b="0" u="none" strike="noStrike">
                <a:solidFill>
                  <a:schemeClr val="lt1">
                    <a:lumMod val="50000"/>
                  </a:schemeClr>
                </a:solidFill>
                <a:effectLst/>
                <a:uFillTx/>
                <a:latin typeface="Corbel"/>
              </a:rPr>
              <a:t>, </a:t>
            </a:r>
            <a:r>
              <a:rPr lang="de-DE" sz="2000" b="0" u="none" strike="noStrike">
                <a:solidFill>
                  <a:srgbClr val="0070c0"/>
                </a:solidFill>
                <a:effectLst/>
                <a:uFillTx/>
                <a:latin typeface="Corbel"/>
              </a:rPr>
              <a:t>sondern </a:t>
            </a:r>
            <a:r>
              <a:rPr lang="de-DE" sz="2000" b="0" u="none" strike="noStrike">
                <a:solidFill>
                  <a:schemeClr val="dk1">
                    <a:lumMod val="50000"/>
                    <a:lumOff val="50000"/>
                  </a:schemeClr>
                </a:solidFill>
                <a:effectLst/>
                <a:uFillTx/>
                <a:latin typeface="Corbel"/>
              </a:rPr>
              <a:t>im </a:t>
            </a:r>
            <a:r>
              <a:rPr lang="de-DE" sz="2000" b="0" u="none" strike="noStrike">
                <a:solidFill>
                  <a:srgbClr val="ff0000"/>
                </a:solidFill>
                <a:effectLst/>
                <a:uFillTx/>
                <a:latin typeface="Corbel"/>
              </a:rPr>
              <a:t>Zelt</a:t>
            </a:r>
            <a:r>
              <a:rPr lang="de-DE" sz="2000" b="0" u="none" strike="noStrike">
                <a:solidFill>
                  <a:schemeClr val="dk1">
                    <a:lumMod val="50000"/>
                    <a:lumOff val="50000"/>
                  </a:schemeClr>
                </a:solidFill>
                <a:effectLst/>
                <a:uFillTx/>
                <a:latin typeface="Corbel"/>
              </a:rPr>
              <a:t>.</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 </a:t>
            </a:r>
            <a:br>
              <a:rPr sz="3600"/>
            </a:br>
            <a:r>
              <a:rPr lang="de-DE" sz="3600" b="0" u="none" spc="-60" strike="noStrike">
                <a:solidFill>
                  <a:srgbClr val="ffffff"/>
                </a:solidFill>
                <a:effectLst/>
                <a:uFillTx/>
                <a:latin typeface="Corbel"/>
              </a:rPr>
              <a:t>aber oder sondern?</a:t>
            </a:r>
            <a:endParaRPr lang="en-US" sz="3600" b="0" u="none" strike="noStrike">
              <a:solidFill>
                <a:schemeClr val="dk1"/>
              </a:solidFill>
              <a:effectLst/>
              <a:uFillTx/>
              <a:latin typeface="Corbel"/>
            </a:endParaRPr>
          </a:p>
        </p:txBody>
      </p:sp>
      <p:sp>
        <p:nvSpPr>
          <p:cNvPr id="113"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Passt „aber“ oder passt „sondern“?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Welches sind die Gegensätze?</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Das ist kein Kaffee, … Tee.</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Ihr könnt bei uns wohnen, … nur zwei Wochen.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Maria möchte nicht spazieren gehen, … lieber ein Spiel spielen.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Das ist nicht der Vater von Ibrahim, … sein Onkel.</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Heute habe ich schon etwas vor, … morgen habe ich Zeit.</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a:t>
            </a:r>
            <a:br>
              <a:rPr sz="3600"/>
            </a:br>
            <a:r>
              <a:rPr lang="de-DE" sz="3600" b="0" u="none" spc="-60" strike="noStrike">
                <a:solidFill>
                  <a:srgbClr val="ffffff"/>
                </a:solidFill>
                <a:effectLst/>
                <a:uFillTx/>
                <a:latin typeface="Corbel"/>
              </a:rPr>
              <a:t>aber oder sondern?</a:t>
            </a:r>
            <a:br>
              <a:rPr sz="3600"/>
            </a:br>
            <a:r>
              <a:rPr lang="de-DE" sz="3600" b="0" u="none" spc="-60" strike="noStrike">
                <a:solidFill>
                  <a:srgbClr val="ffffff"/>
                </a:solidFill>
                <a:effectLst/>
                <a:uFillTx/>
                <a:latin typeface="Corbel"/>
              </a:rPr>
              <a:t>Lösung</a:t>
            </a:r>
            <a:endParaRPr lang="en-US" sz="3600" b="0" u="none" strike="noStrike">
              <a:solidFill>
                <a:schemeClr val="dk1"/>
              </a:solidFill>
              <a:effectLst/>
              <a:uFillTx/>
              <a:latin typeface="Corbel"/>
            </a:endParaRPr>
          </a:p>
        </p:txBody>
      </p:sp>
      <p:sp>
        <p:nvSpPr>
          <p:cNvPr id="115"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Passt „aber“ oder passt „sondern“?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Das ist kein </a:t>
            </a:r>
            <a:r>
              <a:rPr lang="de-DE" sz="2000" b="0" u="none" strike="noStrike">
                <a:solidFill>
                  <a:srgbClr val="ff0000"/>
                </a:solidFill>
                <a:effectLst/>
                <a:uFillTx/>
                <a:latin typeface="Corbel"/>
              </a:rPr>
              <a:t>Kaffee</a:t>
            </a:r>
            <a:r>
              <a:rPr lang="de-DE" sz="2000" b="0" u="none" strike="noStrike">
                <a:solidFill>
                  <a:schemeClr val="dk1">
                    <a:lumMod val="65000"/>
                    <a:lumOff val="35000"/>
                  </a:schemeClr>
                </a:solidFill>
                <a:effectLst/>
                <a:uFillTx/>
                <a:latin typeface="Corbel"/>
              </a:rPr>
              <a:t>, </a:t>
            </a:r>
            <a:r>
              <a:rPr lang="de-DE" sz="2000" b="1" u="none" strike="noStrike">
                <a:solidFill>
                  <a:schemeClr val="dk1">
                    <a:lumMod val="65000"/>
                    <a:lumOff val="35000"/>
                  </a:schemeClr>
                </a:solidFill>
                <a:effectLst/>
                <a:uFillTx/>
                <a:latin typeface="Corbel"/>
              </a:rPr>
              <a:t>sondern</a:t>
            </a:r>
            <a:r>
              <a:rPr lang="de-DE" sz="2000" b="0" u="none" strike="noStrike">
                <a:solidFill>
                  <a:schemeClr val="dk1">
                    <a:lumMod val="65000"/>
                    <a:lumOff val="35000"/>
                  </a:schemeClr>
                </a:solidFill>
                <a:effectLst/>
                <a:uFillTx/>
                <a:latin typeface="Corbel"/>
              </a:rPr>
              <a:t> </a:t>
            </a:r>
            <a:r>
              <a:rPr lang="de-DE" sz="2000" b="0" u="none" strike="noStrike">
                <a:solidFill>
                  <a:srgbClr val="ff0000"/>
                </a:solidFill>
                <a:effectLst/>
                <a:uFillTx/>
                <a:latin typeface="Corbel"/>
              </a:rPr>
              <a:t>Tee</a:t>
            </a:r>
            <a:r>
              <a:rPr lang="de-DE" sz="2000" b="0" u="none" strike="noStrike">
                <a:solidFill>
                  <a:schemeClr val="dk1">
                    <a:lumMod val="65000"/>
                    <a:lumOff val="35000"/>
                  </a:schemeClr>
                </a:solidFill>
                <a:effectLst/>
                <a:uFillTx/>
                <a:latin typeface="Corbel"/>
              </a:rPr>
              <a: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Ihr </a:t>
            </a:r>
            <a:r>
              <a:rPr lang="de-DE" sz="2000" b="0" u="none" strike="noStrike">
                <a:solidFill>
                  <a:srgbClr val="ff0000"/>
                </a:solidFill>
                <a:effectLst/>
                <a:uFillTx/>
                <a:latin typeface="Corbel"/>
              </a:rPr>
              <a:t>könnt</a:t>
            </a:r>
            <a:r>
              <a:rPr lang="de-DE" sz="2000" b="0" u="none" strike="noStrike">
                <a:solidFill>
                  <a:schemeClr val="dk1">
                    <a:lumMod val="65000"/>
                    <a:lumOff val="35000"/>
                  </a:schemeClr>
                </a:solidFill>
                <a:effectLst/>
                <a:uFillTx/>
                <a:latin typeface="Corbel"/>
              </a:rPr>
              <a:t> bei uns wohnen, </a:t>
            </a:r>
            <a:r>
              <a:rPr lang="de-DE" sz="2000" b="1" u="none" strike="noStrike">
                <a:solidFill>
                  <a:schemeClr val="dk1">
                    <a:lumMod val="65000"/>
                    <a:lumOff val="35000"/>
                  </a:schemeClr>
                </a:solidFill>
                <a:effectLst/>
                <a:uFillTx/>
                <a:latin typeface="Corbel"/>
              </a:rPr>
              <a:t>aber</a:t>
            </a:r>
            <a:r>
              <a:rPr lang="de-DE" sz="2000" b="0" u="none" strike="noStrike">
                <a:solidFill>
                  <a:schemeClr val="dk1">
                    <a:lumMod val="65000"/>
                    <a:lumOff val="35000"/>
                  </a:schemeClr>
                </a:solidFill>
                <a:effectLst/>
                <a:uFillTx/>
                <a:latin typeface="Corbel"/>
              </a:rPr>
              <a:t> </a:t>
            </a:r>
            <a:r>
              <a:rPr lang="de-DE" sz="2000" b="0" u="none" strike="noStrike">
                <a:solidFill>
                  <a:srgbClr val="ff0000"/>
                </a:solidFill>
                <a:effectLst/>
                <a:uFillTx/>
                <a:latin typeface="Corbel"/>
              </a:rPr>
              <a:t>nur</a:t>
            </a:r>
            <a:r>
              <a:rPr lang="de-DE" sz="2000" b="0" u="none" strike="noStrike">
                <a:solidFill>
                  <a:schemeClr val="dk1">
                    <a:lumMod val="65000"/>
                    <a:lumOff val="35000"/>
                  </a:schemeClr>
                </a:solidFill>
                <a:effectLst/>
                <a:uFillTx/>
                <a:latin typeface="Corbel"/>
              </a:rPr>
              <a:t> zwei Wochen.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Maria möchte </a:t>
            </a:r>
            <a:r>
              <a:rPr lang="de-DE" sz="2000" b="0" u="sng" strike="noStrike">
                <a:solidFill>
                  <a:srgbClr val="ff0000"/>
                </a:solidFill>
                <a:effectLst/>
                <a:uFillTx/>
                <a:latin typeface="Corbel"/>
              </a:rPr>
              <a:t>nicht</a:t>
            </a:r>
            <a:r>
              <a:rPr lang="de-DE" sz="2000" b="0" u="none" strike="noStrike">
                <a:solidFill>
                  <a:schemeClr val="dk1">
                    <a:lumMod val="65000"/>
                    <a:lumOff val="35000"/>
                  </a:schemeClr>
                </a:solidFill>
                <a:effectLst/>
                <a:uFillTx/>
                <a:latin typeface="Corbel"/>
              </a:rPr>
              <a:t> </a:t>
            </a:r>
            <a:r>
              <a:rPr lang="de-DE" sz="2000" b="0" u="none" strike="noStrike">
                <a:solidFill>
                  <a:srgbClr val="ee5800"/>
                </a:solidFill>
                <a:effectLst/>
                <a:uFillTx/>
                <a:latin typeface="Corbel"/>
              </a:rPr>
              <a:t>spazieren gehen</a:t>
            </a:r>
            <a:r>
              <a:rPr lang="de-DE" sz="2000" b="0" u="none" strike="noStrike">
                <a:solidFill>
                  <a:schemeClr val="dk1">
                    <a:lumMod val="65000"/>
                    <a:lumOff val="35000"/>
                  </a:schemeClr>
                </a:solidFill>
                <a:effectLst/>
                <a:uFillTx/>
                <a:latin typeface="Corbel"/>
              </a:rPr>
              <a:t>, </a:t>
            </a:r>
            <a:r>
              <a:rPr lang="de-DE" sz="2000" b="1" u="none" strike="noStrike">
                <a:solidFill>
                  <a:schemeClr val="dk1">
                    <a:lumMod val="65000"/>
                    <a:lumOff val="35000"/>
                  </a:schemeClr>
                </a:solidFill>
                <a:effectLst/>
                <a:uFillTx/>
                <a:latin typeface="Corbel"/>
              </a:rPr>
              <a:t>sondern</a:t>
            </a:r>
            <a:r>
              <a:rPr lang="de-DE" sz="2000" b="0" u="none" strike="noStrike">
                <a:solidFill>
                  <a:schemeClr val="dk1">
                    <a:lumMod val="65000"/>
                    <a:lumOff val="35000"/>
                  </a:schemeClr>
                </a:solidFill>
                <a:effectLst/>
                <a:uFillTx/>
                <a:latin typeface="Corbel"/>
              </a:rPr>
              <a:t> </a:t>
            </a:r>
            <a:r>
              <a:rPr lang="de-DE" sz="2000" b="0" u="sng" strike="noStrike">
                <a:solidFill>
                  <a:srgbClr val="ff0000"/>
                </a:solidFill>
                <a:effectLst/>
                <a:uFillTx/>
                <a:latin typeface="Corbel"/>
              </a:rPr>
              <a:t>lieber</a:t>
            </a:r>
            <a:r>
              <a:rPr lang="de-DE" sz="2000" b="0" u="none" strike="noStrike">
                <a:solidFill>
                  <a:schemeClr val="dk1">
                    <a:lumMod val="65000"/>
                    <a:lumOff val="35000"/>
                  </a:schemeClr>
                </a:solidFill>
                <a:effectLst/>
                <a:uFillTx/>
                <a:latin typeface="Corbel"/>
              </a:rPr>
              <a:t> </a:t>
            </a:r>
            <a:r>
              <a:rPr lang="de-DE" sz="2000" b="0" u="none" strike="noStrike">
                <a:solidFill>
                  <a:srgbClr val="ee5800"/>
                </a:solidFill>
                <a:effectLst/>
                <a:uFillTx/>
                <a:latin typeface="Corbel"/>
              </a:rPr>
              <a:t>ein Spiel spielen.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Das ist </a:t>
            </a:r>
            <a:r>
              <a:rPr lang="de-DE" sz="2000" b="0" u="sng" strike="noStrike">
                <a:solidFill>
                  <a:srgbClr val="ff0000"/>
                </a:solidFill>
                <a:effectLst/>
                <a:uFillTx/>
                <a:latin typeface="Corbel"/>
              </a:rPr>
              <a:t>nicht</a:t>
            </a:r>
            <a:r>
              <a:rPr lang="de-DE" sz="2000" b="0" u="none" strike="noStrike">
                <a:solidFill>
                  <a:schemeClr val="dk1">
                    <a:lumMod val="65000"/>
                    <a:lumOff val="35000"/>
                  </a:schemeClr>
                </a:solidFill>
                <a:effectLst/>
                <a:uFillTx/>
                <a:latin typeface="Corbel"/>
              </a:rPr>
              <a:t> der </a:t>
            </a:r>
            <a:r>
              <a:rPr lang="de-DE" sz="2000" b="0" u="none" strike="noStrike">
                <a:solidFill>
                  <a:srgbClr val="ff0000"/>
                </a:solidFill>
                <a:effectLst/>
                <a:uFillTx/>
                <a:latin typeface="Corbel"/>
              </a:rPr>
              <a:t>Vater</a:t>
            </a:r>
            <a:r>
              <a:rPr lang="de-DE" sz="2000" b="0" u="none" strike="noStrike">
                <a:solidFill>
                  <a:schemeClr val="dk1">
                    <a:lumMod val="65000"/>
                    <a:lumOff val="35000"/>
                  </a:schemeClr>
                </a:solidFill>
                <a:effectLst/>
                <a:uFillTx/>
                <a:latin typeface="Corbel"/>
              </a:rPr>
              <a:t> von Ibrahim, </a:t>
            </a:r>
            <a:r>
              <a:rPr lang="de-DE" sz="2000" b="1" u="none" strike="noStrike">
                <a:solidFill>
                  <a:schemeClr val="dk1">
                    <a:lumMod val="65000"/>
                    <a:lumOff val="35000"/>
                  </a:schemeClr>
                </a:solidFill>
                <a:effectLst/>
                <a:uFillTx/>
                <a:latin typeface="Corbel"/>
              </a:rPr>
              <a:t>sondern</a:t>
            </a:r>
            <a:r>
              <a:rPr lang="de-DE" sz="2000" b="0" u="none" strike="noStrike">
                <a:solidFill>
                  <a:schemeClr val="dk1">
                    <a:lumMod val="65000"/>
                    <a:lumOff val="35000"/>
                  </a:schemeClr>
                </a:solidFill>
                <a:effectLst/>
                <a:uFillTx/>
                <a:latin typeface="Corbel"/>
              </a:rPr>
              <a:t> sein </a:t>
            </a:r>
            <a:r>
              <a:rPr lang="de-DE" sz="2000" b="0" u="none" strike="noStrike">
                <a:solidFill>
                  <a:srgbClr val="ff0000"/>
                </a:solidFill>
                <a:effectLst/>
                <a:uFillTx/>
                <a:latin typeface="Corbel"/>
              </a:rPr>
              <a:t>Onkel</a:t>
            </a:r>
            <a:r>
              <a:rPr lang="de-DE" sz="2000" b="0" u="none" strike="noStrike">
                <a:solidFill>
                  <a:schemeClr val="dk1">
                    <a:lumMod val="65000"/>
                    <a:lumOff val="35000"/>
                  </a:schemeClr>
                </a:solidFill>
                <a:effectLst/>
                <a:uFillTx/>
                <a:latin typeface="Corbel"/>
              </a:rPr>
              <a: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rgbClr val="ff0000"/>
                </a:solidFill>
                <a:effectLst/>
                <a:uFillTx/>
                <a:latin typeface="Corbel"/>
              </a:rPr>
              <a:t>Heute</a:t>
            </a:r>
            <a:r>
              <a:rPr lang="de-DE" sz="2000" b="0" u="none" strike="noStrike">
                <a:solidFill>
                  <a:schemeClr val="dk1">
                    <a:lumMod val="65000"/>
                    <a:lumOff val="35000"/>
                  </a:schemeClr>
                </a:solidFill>
                <a:effectLst/>
                <a:uFillTx/>
                <a:latin typeface="Corbel"/>
              </a:rPr>
              <a:t> habe ich </a:t>
            </a:r>
            <a:r>
              <a:rPr lang="de-DE" sz="2000" b="0" u="none" strike="noStrike">
                <a:solidFill>
                  <a:srgbClr val="ee5800"/>
                </a:solidFill>
                <a:effectLst/>
                <a:uFillTx/>
                <a:latin typeface="Corbel"/>
              </a:rPr>
              <a:t>schon etwas vor</a:t>
            </a:r>
            <a:r>
              <a:rPr lang="de-DE" sz="2000" b="0" u="none" strike="noStrike">
                <a:solidFill>
                  <a:schemeClr val="dk1">
                    <a:lumMod val="65000"/>
                    <a:lumOff val="35000"/>
                  </a:schemeClr>
                </a:solidFill>
                <a:effectLst/>
                <a:uFillTx/>
                <a:latin typeface="Corbel"/>
              </a:rPr>
              <a:t>, </a:t>
            </a:r>
            <a:r>
              <a:rPr lang="de-DE" sz="2000" b="1" u="none" strike="noStrike">
                <a:solidFill>
                  <a:schemeClr val="dk1">
                    <a:lumMod val="65000"/>
                    <a:lumOff val="35000"/>
                  </a:schemeClr>
                </a:solidFill>
                <a:effectLst/>
                <a:uFillTx/>
                <a:latin typeface="Corbel"/>
              </a:rPr>
              <a:t>aber</a:t>
            </a:r>
            <a:r>
              <a:rPr lang="de-DE" sz="2000" b="0" u="none" strike="noStrike">
                <a:solidFill>
                  <a:schemeClr val="dk1">
                    <a:lumMod val="65000"/>
                    <a:lumOff val="35000"/>
                  </a:schemeClr>
                </a:solidFill>
                <a:effectLst/>
                <a:uFillTx/>
                <a:latin typeface="Corbel"/>
              </a:rPr>
              <a:t> </a:t>
            </a:r>
            <a:r>
              <a:rPr lang="de-DE" sz="2000" b="0" u="none" strike="noStrike">
                <a:solidFill>
                  <a:srgbClr val="ff0000"/>
                </a:solidFill>
                <a:effectLst/>
                <a:uFillTx/>
                <a:latin typeface="Corbel"/>
              </a:rPr>
              <a:t>morgen</a:t>
            </a:r>
            <a:r>
              <a:rPr lang="de-DE" sz="2000" b="0" u="none" strike="noStrike">
                <a:solidFill>
                  <a:schemeClr val="dk1">
                    <a:lumMod val="65000"/>
                    <a:lumOff val="35000"/>
                  </a:schemeClr>
                </a:solidFill>
                <a:effectLst/>
                <a:uFillTx/>
                <a:latin typeface="Corbel"/>
              </a:rPr>
              <a:t> habe ich </a:t>
            </a:r>
            <a:r>
              <a:rPr lang="de-DE" sz="2000" b="0" u="none" strike="noStrike">
                <a:solidFill>
                  <a:srgbClr val="ee5800"/>
                </a:solidFill>
                <a:effectLst/>
                <a:uFillTx/>
                <a:latin typeface="Corbel"/>
              </a:rPr>
              <a:t>Zeit</a:t>
            </a:r>
            <a:r>
              <a:rPr lang="de-DE" sz="2000" b="0" u="none" strike="noStrike">
                <a:solidFill>
                  <a:schemeClr val="dk1">
                    <a:lumMod val="65000"/>
                    <a:lumOff val="35000"/>
                  </a:schemeClr>
                </a:solidFill>
                <a:effectLst/>
                <a:uFillTx/>
                <a:latin typeface="Corbel"/>
              </a:rPr>
              <a:t>.</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Besonder-heiten</a:t>
            </a:r>
            <a:endParaRPr lang="en-US" sz="3600" b="0" u="none" strike="noStrike">
              <a:solidFill>
                <a:schemeClr val="dk1"/>
              </a:solidFill>
              <a:effectLst/>
              <a:uFillTx/>
              <a:latin typeface="Corbel"/>
            </a:endParaRPr>
          </a:p>
        </p:txBody>
      </p:sp>
      <p:sp>
        <p:nvSpPr>
          <p:cNvPr id="117"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marL="457200" indent="-457200" defTabSz="914400">
              <a:lnSpc>
                <a:spcPct val="90000"/>
              </a:lnSpc>
              <a:spcBef>
                <a:spcPts val="1199"/>
              </a:spcBef>
              <a:buClr>
                <a:srgbClr val="40bad2"/>
              </a:buClr>
              <a:buFont typeface="Corbel"/>
              <a:buAutoNum type="arabicPeriod"/>
            </a:pPr>
            <a:r>
              <a:rPr lang="de-DE" sz="2000" b="0" u="none" strike="noStrike">
                <a:solidFill>
                  <a:schemeClr val="dk1">
                    <a:lumMod val="65000"/>
                    <a:lumOff val="35000"/>
                  </a:schemeClr>
                </a:solidFill>
                <a:effectLst/>
                <a:uFillTx/>
                <a:latin typeface="Corbel"/>
              </a:rPr>
              <a:t>Adversativsätze sind Hauptsätze.</a:t>
            </a:r>
            <a:br>
              <a:rPr sz="2000"/>
            </a:br>
            <a:r>
              <a:rPr lang="de-DE" sz="2000" b="0" u="none" strike="noStrike">
                <a:solidFill>
                  <a:schemeClr val="dk1">
                    <a:lumMod val="65000"/>
                    <a:lumOff val="35000"/>
                  </a:schemeClr>
                </a:solidFill>
                <a:effectLst/>
                <a:uFillTx/>
                <a:latin typeface="Corbel"/>
              </a:rPr>
              <a:t> </a:t>
            </a:r>
            <a:endParaRPr lang="en-US" sz="20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Heute regnet es, aber </a:t>
            </a:r>
            <a:r>
              <a:rPr lang="de-DE" sz="1800" b="0" u="sng" strike="noStrike">
                <a:solidFill>
                  <a:schemeClr val="dk1">
                    <a:lumMod val="65000"/>
                    <a:lumOff val="35000"/>
                  </a:schemeClr>
                </a:solidFill>
                <a:effectLst/>
                <a:uFillTx/>
                <a:latin typeface="Corbel"/>
              </a:rPr>
              <a:t>morgen scheint die Sonne</a:t>
            </a:r>
            <a:r>
              <a:rPr lang="de-DE" sz="1800" b="0" u="none" strike="noStrike">
                <a:solidFill>
                  <a:schemeClr val="dk1">
                    <a:lumMod val="65000"/>
                    <a:lumOff val="35000"/>
                  </a:schemeClr>
                </a:solidFill>
                <a:effectLst/>
                <a:uFillTx/>
                <a:latin typeface="Corbel"/>
              </a:rPr>
              <a:t>.</a:t>
            </a:r>
            <a:endParaRPr lang="en-US" sz="18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pPr>
            <a:r>
              <a:rPr lang="de-DE" sz="1800" b="0" u="none" strike="noStrike">
                <a:solidFill>
                  <a:schemeClr val="dk1">
                    <a:lumMod val="65000"/>
                    <a:lumOff val="35000"/>
                  </a:schemeClr>
                </a:solidFill>
                <a:effectLst/>
                <a:uFillTx/>
                <a:latin typeface="Corbel"/>
              </a:rPr>
              <a:t>Heute schneit es nicht, sondern </a:t>
            </a:r>
            <a:r>
              <a:rPr lang="de-DE" sz="1800" b="0" u="sng" strike="noStrike">
                <a:solidFill>
                  <a:schemeClr val="dk1">
                    <a:lumMod val="65000"/>
                    <a:lumOff val="35000"/>
                  </a:schemeClr>
                </a:solidFill>
                <a:effectLst/>
                <a:uFillTx/>
                <a:latin typeface="Corbel"/>
              </a:rPr>
              <a:t>es regnet.</a:t>
            </a:r>
            <a:endParaRPr lang="en-US" sz="18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Adversativsätze können unvollständig sein.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8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tabLst>
                <a:tab algn="l" pos="0"/>
              </a:tabLst>
            </a:pPr>
            <a:r>
              <a:rPr lang="de-DE" sz="1800" b="0" u="none" strike="noStrike">
                <a:solidFill>
                  <a:schemeClr val="dk1">
                    <a:lumMod val="65000"/>
                    <a:lumOff val="35000"/>
                  </a:schemeClr>
                </a:solidFill>
                <a:effectLst/>
                <a:uFillTx/>
                <a:latin typeface="Corbel"/>
              </a:rPr>
              <a:t>Es schneit nicht, sondern </a:t>
            </a:r>
            <a:r>
              <a:rPr lang="de-DE" sz="1800" b="0" u="sng" strike="noStrike">
                <a:solidFill>
                  <a:schemeClr val="dk1">
                    <a:lumMod val="65000"/>
                    <a:lumOff val="35000"/>
                  </a:schemeClr>
                </a:solidFill>
                <a:effectLst/>
                <a:uFillTx/>
                <a:latin typeface="Corbel"/>
              </a:rPr>
              <a:t>regnet</a:t>
            </a:r>
            <a:r>
              <a:rPr lang="de-DE" sz="1800" b="0" u="none" strike="noStrike">
                <a:solidFill>
                  <a:schemeClr val="dk1">
                    <a:lumMod val="65000"/>
                    <a:lumOff val="35000"/>
                  </a:schemeClr>
                </a:solidFill>
                <a:effectLst/>
                <a:uFillTx/>
                <a:latin typeface="Corbel"/>
              </a:rPr>
              <a:t>.</a:t>
            </a:r>
            <a:endParaRPr lang="en-US" sz="1800" b="0" u="none" strike="noStrike">
              <a:solidFill>
                <a:schemeClr val="dk1">
                  <a:lumMod val="65000"/>
                  <a:lumOff val="35000"/>
                </a:schemeClr>
              </a:solidFill>
              <a:effectLst/>
              <a:uFillTx/>
              <a:latin typeface="Corbel"/>
            </a:endParaRPr>
          </a:p>
          <a:p>
            <a:pPr marL="685800" lvl="1" indent="-182880" defTabSz="914400">
              <a:lnSpc>
                <a:spcPct val="90000"/>
              </a:lnSpc>
              <a:spcBef>
                <a:spcPts val="249"/>
              </a:spcBef>
              <a:spcAft>
                <a:spcPts val="249"/>
              </a:spcAft>
              <a:buClr>
                <a:srgbClr val="40bad2"/>
              </a:buClr>
              <a:buFont typeface="Wingdings 2" charset="2"/>
              <a:buChar char=""/>
              <a:tabLst>
                <a:tab algn="l" pos="0"/>
              </a:tabLst>
            </a:pPr>
            <a:r>
              <a:rPr lang="de-DE" sz="1800" b="0" u="none" strike="noStrike">
                <a:solidFill>
                  <a:schemeClr val="dk1">
                    <a:lumMod val="65000"/>
                    <a:lumOff val="35000"/>
                  </a:schemeClr>
                </a:solidFill>
                <a:effectLst/>
                <a:uFillTx/>
                <a:latin typeface="Corbel"/>
              </a:rPr>
              <a:t>Es gibt keinen Kaffee, aber </a:t>
            </a:r>
            <a:r>
              <a:rPr lang="de-DE" sz="1800" b="0" u="sng" strike="noStrike">
                <a:solidFill>
                  <a:schemeClr val="dk1">
                    <a:lumMod val="65000"/>
                    <a:lumOff val="35000"/>
                  </a:schemeClr>
                </a:solidFill>
                <a:effectLst/>
                <a:uFillTx/>
                <a:latin typeface="Corbel"/>
              </a:rPr>
              <a:t>Tee</a:t>
            </a:r>
            <a:r>
              <a:rPr lang="de-DE" sz="1800" b="0" u="none" strike="noStrike">
                <a:solidFill>
                  <a:schemeClr val="dk1">
                    <a:lumMod val="65000"/>
                    <a:lumOff val="35000"/>
                  </a:schemeClr>
                </a:solidFill>
                <a:effectLst/>
                <a:uFillTx/>
                <a:latin typeface="Corbel"/>
              </a:rPr>
              <a:t>.</a:t>
            </a:r>
            <a:br>
              <a:rPr sz="1800"/>
            </a:br>
            <a:r>
              <a:rPr lang="de-DE" sz="1800" b="0" u="none" strike="noStrike">
                <a:solidFill>
                  <a:schemeClr val="dk1">
                    <a:lumMod val="65000"/>
                    <a:lumOff val="35000"/>
                  </a:schemeClr>
                </a:solidFill>
                <a:effectLst/>
                <a:uFillTx/>
                <a:latin typeface="Corbel"/>
              </a:rPr>
              <a:t> </a:t>
            </a:r>
            <a:endParaRPr lang="en-US" sz="18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Satzstellung Adversativsatz</a:t>
            </a:r>
            <a:endParaRPr lang="en-US" sz="3600" b="0" u="none" strike="noStrike">
              <a:solidFill>
                <a:schemeClr val="dk1"/>
              </a:solidFill>
              <a:effectLst/>
              <a:uFillTx/>
              <a:latin typeface="Corbel"/>
            </a:endParaRPr>
          </a:p>
        </p:txBody>
      </p:sp>
      <p:sp>
        <p:nvSpPr>
          <p:cNvPr id="119"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Kann man einen Satz mit „Aber“ beginnen?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Bei welcher anderen Satzart ist es genauso?</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a:t>
            </a:r>
            <a:br>
              <a:rPr sz="3600"/>
            </a:br>
            <a:r>
              <a:rPr lang="de-DE" sz="3600" b="0" u="none" spc="-60" strike="noStrike">
                <a:solidFill>
                  <a:srgbClr val="ffffff"/>
                </a:solidFill>
                <a:effectLst/>
                <a:uFillTx/>
                <a:latin typeface="Corbel"/>
              </a:rPr>
              <a:t>Komma-setzung</a:t>
            </a:r>
            <a:endParaRPr lang="en-US" sz="3600" b="0" u="none" strike="noStrike">
              <a:solidFill>
                <a:schemeClr val="dk1"/>
              </a:solidFill>
              <a:effectLst/>
              <a:uFillTx/>
              <a:latin typeface="Corbel"/>
            </a:endParaRPr>
          </a:p>
        </p:txBody>
      </p:sp>
      <p:sp>
        <p:nvSpPr>
          <p:cNvPr id="121"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Setze die Kommas.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1: Pro </a:t>
            </a:r>
            <a:r>
              <a:rPr lang="de-DE" sz="2000" b="0" i="1" u="none" strike="noStrike">
                <a:solidFill>
                  <a:srgbClr val="00b050"/>
                </a:solidFill>
                <a:effectLst/>
                <a:uFillTx/>
                <a:latin typeface="Corbel"/>
              </a:rPr>
              <a:t>Prädikat</a:t>
            </a:r>
            <a:r>
              <a:rPr lang="de-DE" sz="2000" b="0" i="1" u="none" strike="noStrike">
                <a:solidFill>
                  <a:schemeClr val="dk1">
                    <a:lumMod val="65000"/>
                    <a:lumOff val="35000"/>
                  </a:schemeClr>
                </a:solidFill>
                <a:effectLst/>
                <a:uFillTx/>
                <a:latin typeface="Corbel"/>
              </a:rPr>
              <a:t> ein Satzzeichen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2: </a:t>
            </a:r>
            <a:r>
              <a:rPr lang="de-DE" sz="2000" b="0" i="1" u="none" strike="noStrike">
                <a:solidFill>
                  <a:srgbClr val="00b0f0"/>
                </a:solidFill>
                <a:effectLst/>
                <a:uFillTx/>
                <a:latin typeface="Corbel"/>
              </a:rPr>
              <a:t>Konjunktionen</a:t>
            </a:r>
            <a:r>
              <a:rPr lang="de-DE" sz="2000" b="0" i="1" u="none" strike="noStrike">
                <a:solidFill>
                  <a:schemeClr val="dk1">
                    <a:lumMod val="65000"/>
                    <a:lumOff val="35000"/>
                  </a:schemeClr>
                </a:solidFill>
                <a:effectLst/>
                <a:uFillTx/>
                <a:latin typeface="Corbel"/>
              </a:rPr>
              <a:t> leiten Nebensätze ein.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3: Komma zwischen 2 </a:t>
            </a:r>
            <a:r>
              <a:rPr lang="de-DE" sz="2000" b="0" i="1" u="none" strike="noStrike">
                <a:solidFill>
                  <a:srgbClr val="00b050"/>
                </a:solidFill>
                <a:effectLst/>
                <a:uFillTx/>
                <a:latin typeface="Corbel"/>
              </a:rPr>
              <a:t>Prädikaten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Weil sich das Klima erhitzt haben die Eisbären die an den Polen leben immer weniger Platz auf dem Eis das schmilzt.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Familie ist für uns wichtig aber wir können sie uns nicht aussuchen wie Freunde sondern müssen zum Beispiel mit unseren Geschwistern ein Leben lang zurechtkommen auch wenn sie uns Schwierigkeiten machen.</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Übung</a:t>
            </a:r>
            <a:br>
              <a:rPr sz="3600"/>
            </a:br>
            <a:r>
              <a:rPr lang="de-DE" sz="3600" b="0" u="none" spc="-60" strike="noStrike">
                <a:solidFill>
                  <a:srgbClr val="ffffff"/>
                </a:solidFill>
                <a:effectLst/>
                <a:uFillTx/>
                <a:latin typeface="Corbel"/>
              </a:rPr>
              <a:t>Komma-setzung</a:t>
            </a:r>
            <a:br>
              <a:rPr sz="3600"/>
            </a:br>
            <a:r>
              <a:rPr lang="de-DE" sz="3600" b="0" u="none" spc="-60" strike="noStrike">
                <a:solidFill>
                  <a:srgbClr val="ffffff"/>
                </a:solidFill>
                <a:effectLst/>
                <a:uFillTx/>
                <a:latin typeface="Corbel"/>
              </a:rPr>
              <a:t>Lösung</a:t>
            </a:r>
            <a:endParaRPr lang="en-US" sz="3600" b="0" u="none" strike="noStrike">
              <a:solidFill>
                <a:schemeClr val="dk1"/>
              </a:solidFill>
              <a:effectLst/>
              <a:uFillTx/>
              <a:latin typeface="Corbel"/>
            </a:endParaRPr>
          </a:p>
        </p:txBody>
      </p:sp>
      <p:sp>
        <p:nvSpPr>
          <p:cNvPr id="123"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rm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Setze die Kommas.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1: Pro </a:t>
            </a:r>
            <a:r>
              <a:rPr lang="de-DE" sz="2000" b="0" i="1" u="none" strike="noStrike">
                <a:solidFill>
                  <a:srgbClr val="00b050"/>
                </a:solidFill>
                <a:effectLst/>
                <a:uFillTx/>
                <a:latin typeface="Corbel"/>
              </a:rPr>
              <a:t>Prädikat</a:t>
            </a:r>
            <a:r>
              <a:rPr lang="de-DE" sz="2000" b="0" i="1" u="none" strike="noStrike">
                <a:solidFill>
                  <a:schemeClr val="dk1">
                    <a:lumMod val="65000"/>
                    <a:lumOff val="35000"/>
                  </a:schemeClr>
                </a:solidFill>
                <a:effectLst/>
                <a:uFillTx/>
                <a:latin typeface="Corbel"/>
              </a:rPr>
              <a:t> ein Satzzeichen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2: </a:t>
            </a:r>
            <a:r>
              <a:rPr lang="de-DE" sz="2000" b="0" i="1" u="none" strike="noStrike">
                <a:solidFill>
                  <a:srgbClr val="00b0f0"/>
                </a:solidFill>
                <a:effectLst/>
                <a:uFillTx/>
                <a:latin typeface="Corbel"/>
              </a:rPr>
              <a:t>Konjunktionen</a:t>
            </a:r>
            <a:r>
              <a:rPr lang="de-DE" sz="2000" b="0" i="1" u="none" strike="noStrike">
                <a:solidFill>
                  <a:schemeClr val="dk1">
                    <a:lumMod val="65000"/>
                    <a:lumOff val="35000"/>
                  </a:schemeClr>
                </a:solidFill>
                <a:effectLst/>
                <a:uFillTx/>
                <a:latin typeface="Corbel"/>
              </a:rPr>
              <a:t> leiten Nebensätze ein.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Regel 3: Komma zwischen 2 </a:t>
            </a:r>
            <a:r>
              <a:rPr lang="de-DE" sz="2000" b="0" i="1" u="none" strike="noStrike">
                <a:solidFill>
                  <a:srgbClr val="00b050"/>
                </a:solidFill>
                <a:effectLst/>
                <a:uFillTx/>
                <a:latin typeface="Corbel"/>
              </a:rPr>
              <a:t>Prädikaten</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rgbClr val="00b0f0"/>
                </a:solidFill>
                <a:effectLst/>
                <a:uFillTx/>
                <a:latin typeface="Corbel"/>
              </a:rPr>
              <a:t>Weil</a:t>
            </a:r>
            <a:r>
              <a:rPr lang="de-DE" sz="2000" b="0" u="none" strike="noStrike">
                <a:solidFill>
                  <a:schemeClr val="dk1">
                    <a:lumMod val="65000"/>
                    <a:lumOff val="35000"/>
                  </a:schemeClr>
                </a:solidFill>
                <a:effectLst/>
                <a:uFillTx/>
                <a:latin typeface="Corbel"/>
              </a:rPr>
              <a:t> sich das Klima </a:t>
            </a:r>
            <a:r>
              <a:rPr lang="de-DE" sz="2000" b="0" u="none" strike="noStrike">
                <a:solidFill>
                  <a:srgbClr val="00b050"/>
                </a:solidFill>
                <a:effectLst/>
                <a:uFillTx/>
                <a:latin typeface="Corbel"/>
              </a:rPr>
              <a:t>erhitzt</a:t>
            </a:r>
            <a:r>
              <a:rPr lang="de-DE" sz="2000" b="1" u="none" strike="noStrike">
                <a:solidFill>
                  <a:srgbClr val="ff0000"/>
                </a:solidFill>
                <a:effectLst/>
                <a:uFillTx/>
                <a:latin typeface="Corbel"/>
              </a:rPr>
              <a:t>,</a:t>
            </a:r>
            <a:r>
              <a:rPr lang="de-DE" sz="2000" b="0" u="none" strike="noStrike">
                <a:solidFill>
                  <a:srgbClr val="00b050"/>
                </a:solidFill>
                <a:effectLst/>
                <a:uFillTx/>
                <a:latin typeface="Corbel"/>
              </a:rPr>
              <a:t>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rgbClr val="00b050"/>
                </a:solidFill>
                <a:effectLst/>
                <a:uFillTx/>
                <a:latin typeface="Corbel"/>
              </a:rPr>
              <a:t>	</a:t>
            </a:r>
            <a:r>
              <a:rPr lang="de-DE" sz="2000" b="0" u="none" strike="noStrike">
                <a:solidFill>
                  <a:srgbClr val="00b050"/>
                </a:solidFill>
                <a:effectLst/>
                <a:uFillTx/>
                <a:latin typeface="Corbel"/>
              </a:rPr>
              <a:t>haben </a:t>
            </a:r>
            <a:r>
              <a:rPr lang="de-DE" sz="2000" b="0" u="none" strike="noStrike">
                <a:solidFill>
                  <a:schemeClr val="dk1">
                    <a:lumMod val="65000"/>
                    <a:lumOff val="35000"/>
                  </a:schemeClr>
                </a:solidFill>
                <a:effectLst/>
                <a:uFillTx/>
                <a:latin typeface="Corbel"/>
              </a:rPr>
              <a:t>die Eisbären</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r>
              <a:rPr lang="de-DE" sz="2000" b="0" u="none" strike="noStrike">
                <a:solidFill>
                  <a:srgbClr val="ee5800"/>
                </a:solidFill>
                <a:effectLst/>
                <a:uFillTx/>
                <a:latin typeface="Corbel"/>
              </a:rPr>
              <a:t>die</a:t>
            </a:r>
            <a:r>
              <a:rPr lang="de-DE" sz="2000" b="0" u="none" strike="noStrike">
                <a:solidFill>
                  <a:schemeClr val="dk1">
                    <a:lumMod val="65000"/>
                    <a:lumOff val="35000"/>
                  </a:schemeClr>
                </a:solidFill>
                <a:effectLst/>
                <a:uFillTx/>
                <a:latin typeface="Corbel"/>
              </a:rPr>
              <a:t> an den Polen </a:t>
            </a:r>
            <a:r>
              <a:rPr lang="de-DE" sz="2000" b="0" u="none" strike="noStrike">
                <a:solidFill>
                  <a:srgbClr val="00b050"/>
                </a:solidFill>
                <a:effectLst/>
                <a:uFillTx/>
                <a:latin typeface="Corbel"/>
              </a:rPr>
              <a:t>leben</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immer weniger Platz auf dem Eis</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r>
              <a:rPr lang="de-DE" sz="2000" b="0" u="none" strike="noStrike">
                <a:solidFill>
                  <a:srgbClr val="ee5800"/>
                </a:solidFill>
                <a:effectLst/>
                <a:uFillTx/>
                <a:latin typeface="Corbel"/>
              </a:rPr>
              <a:t>das</a:t>
            </a:r>
            <a:r>
              <a:rPr lang="de-DE" sz="2000" b="0" u="none" strike="noStrike">
                <a:solidFill>
                  <a:schemeClr val="dk1">
                    <a:lumMod val="65000"/>
                    <a:lumOff val="35000"/>
                  </a:schemeClr>
                </a:solidFill>
                <a:effectLst/>
                <a:uFillTx/>
                <a:latin typeface="Corbel"/>
              </a:rPr>
              <a:t> </a:t>
            </a:r>
            <a:r>
              <a:rPr lang="de-DE" sz="2000" b="0" u="none" strike="noStrike">
                <a:solidFill>
                  <a:srgbClr val="00b050"/>
                </a:solidFill>
                <a:effectLst/>
                <a:uFillTx/>
                <a:latin typeface="Corbel"/>
              </a:rPr>
              <a:t>schmilzt</a:t>
            </a:r>
            <a:r>
              <a:rPr lang="de-DE" sz="2000" b="0" u="none" strike="noStrike">
                <a:solidFill>
                  <a:schemeClr val="dk1">
                    <a:lumMod val="65000"/>
                    <a:lumOff val="35000"/>
                  </a:schemeClr>
                </a:solidFill>
                <a:effectLst/>
                <a:uFillTx/>
                <a:latin typeface="Corbel"/>
              </a:rPr>
              <a: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Familie </a:t>
            </a:r>
            <a:r>
              <a:rPr lang="de-DE" sz="2000" b="0" u="none" strike="noStrike">
                <a:solidFill>
                  <a:srgbClr val="00b050"/>
                </a:solidFill>
                <a:effectLst/>
                <a:uFillTx/>
                <a:latin typeface="Corbel"/>
              </a:rPr>
              <a:t>ist</a:t>
            </a:r>
            <a:r>
              <a:rPr lang="de-DE" sz="2000" b="0" u="none" strike="noStrike">
                <a:solidFill>
                  <a:schemeClr val="dk1">
                    <a:lumMod val="65000"/>
                    <a:lumOff val="35000"/>
                  </a:schemeClr>
                </a:solidFill>
                <a:effectLst/>
                <a:uFillTx/>
                <a:latin typeface="Corbel"/>
              </a:rPr>
              <a:t> wichtig</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br>
              <a:rPr sz="2000"/>
            </a:br>
            <a:r>
              <a:rPr lang="de-DE" sz="2000" b="0" u="none" strike="noStrike">
                <a:solidFill>
                  <a:srgbClr val="00b0f0"/>
                </a:solidFill>
                <a:effectLst/>
                <a:uFillTx/>
                <a:latin typeface="Corbel"/>
              </a:rPr>
              <a:t>aber</a:t>
            </a:r>
            <a:r>
              <a:rPr lang="de-DE" sz="2000" b="0" u="none" strike="noStrike">
                <a:solidFill>
                  <a:schemeClr val="dk1">
                    <a:lumMod val="65000"/>
                    <a:lumOff val="35000"/>
                  </a:schemeClr>
                </a:solidFill>
                <a:effectLst/>
                <a:uFillTx/>
                <a:latin typeface="Corbel"/>
              </a:rPr>
              <a:t> wir </a:t>
            </a:r>
            <a:r>
              <a:rPr lang="de-DE" sz="2000" b="0" u="none" strike="noStrike">
                <a:solidFill>
                  <a:srgbClr val="00b050"/>
                </a:solidFill>
                <a:effectLst/>
                <a:uFillTx/>
                <a:latin typeface="Corbel"/>
              </a:rPr>
              <a:t>können</a:t>
            </a:r>
            <a:r>
              <a:rPr lang="de-DE" sz="2000" b="0" u="none" strike="noStrike">
                <a:solidFill>
                  <a:schemeClr val="dk1">
                    <a:lumMod val="65000"/>
                    <a:lumOff val="35000"/>
                  </a:schemeClr>
                </a:solidFill>
                <a:effectLst/>
                <a:uFillTx/>
                <a:latin typeface="Corbel"/>
              </a:rPr>
              <a:t> sie uns nicht </a:t>
            </a:r>
            <a:r>
              <a:rPr lang="de-DE" sz="2000" b="0" u="none" strike="noStrike">
                <a:solidFill>
                  <a:srgbClr val="00b050"/>
                </a:solidFill>
                <a:effectLst/>
                <a:uFillTx/>
                <a:latin typeface="Corbel"/>
              </a:rPr>
              <a:t>aussuchen</a:t>
            </a:r>
            <a:r>
              <a:rPr lang="de-DE" sz="2000" b="0" u="none" strike="noStrike">
                <a:solidFill>
                  <a:schemeClr val="dk1">
                    <a:lumMod val="65000"/>
                    <a:lumOff val="35000"/>
                  </a:schemeClr>
                </a:solidFill>
                <a:effectLst/>
                <a:uFillTx/>
                <a:latin typeface="Corbel"/>
              </a:rPr>
              <a:t> wie Freunde</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br>
              <a:rPr sz="2000"/>
            </a:br>
            <a:r>
              <a:rPr lang="de-DE" sz="2000" b="0" u="none" strike="noStrike">
                <a:solidFill>
                  <a:srgbClr val="00b0f0"/>
                </a:solidFill>
                <a:effectLst/>
                <a:uFillTx/>
                <a:latin typeface="Corbel"/>
              </a:rPr>
              <a:t>sondern</a:t>
            </a:r>
            <a:r>
              <a:rPr lang="de-DE" sz="2000" b="0" u="none" strike="noStrike">
                <a:solidFill>
                  <a:schemeClr val="dk1">
                    <a:lumMod val="65000"/>
                    <a:lumOff val="35000"/>
                  </a:schemeClr>
                </a:solidFill>
                <a:effectLst/>
                <a:uFillTx/>
                <a:latin typeface="Corbel"/>
              </a:rPr>
              <a:t> </a:t>
            </a:r>
            <a:r>
              <a:rPr lang="de-DE" sz="2000" b="0" u="none" strike="noStrike">
                <a:solidFill>
                  <a:srgbClr val="00b050"/>
                </a:solidFill>
                <a:effectLst/>
                <a:uFillTx/>
                <a:latin typeface="Corbel"/>
              </a:rPr>
              <a:t>müssen</a:t>
            </a:r>
            <a:r>
              <a:rPr lang="de-DE" sz="2000" b="0" u="none" strike="noStrike">
                <a:solidFill>
                  <a:schemeClr val="dk1">
                    <a:lumMod val="65000"/>
                    <a:lumOff val="35000"/>
                  </a:schemeClr>
                </a:solidFill>
                <a:effectLst/>
                <a:uFillTx/>
                <a:latin typeface="Corbel"/>
              </a:rPr>
              <a:t> mit unseren Geschwistern ein Leben lang </a:t>
            </a:r>
            <a:r>
              <a:rPr lang="de-DE" sz="2000" b="0" u="none" strike="noStrike">
                <a:solidFill>
                  <a:srgbClr val="00b050"/>
                </a:solidFill>
                <a:effectLst/>
                <a:uFillTx/>
                <a:latin typeface="Corbel"/>
              </a:rPr>
              <a:t>zurechtkommen</a:t>
            </a:r>
            <a:r>
              <a:rPr lang="de-DE" sz="2000" b="1" u="none" strike="noStrike">
                <a:solidFill>
                  <a:srgbClr val="ff0000"/>
                </a:solidFill>
                <a:effectLst/>
                <a:uFillTx/>
                <a:latin typeface="Corbel"/>
              </a:rPr>
              <a:t> ,</a:t>
            </a:r>
            <a:r>
              <a:rPr lang="de-DE" sz="2000" b="0" u="none" strike="noStrike">
                <a:solidFill>
                  <a:schemeClr val="dk1">
                    <a:lumMod val="65000"/>
                    <a:lumOff val="35000"/>
                  </a:schemeClr>
                </a:solidFill>
                <a:effectLst/>
                <a:uFillTx/>
                <a:latin typeface="Corbel"/>
              </a:rPr>
              <a:t> </a:t>
            </a:r>
            <a:br>
              <a:rPr sz="2000"/>
            </a:br>
            <a:r>
              <a:rPr lang="de-DE" sz="2000" b="0" u="none" strike="noStrike">
                <a:solidFill>
                  <a:schemeClr val="dk1">
                    <a:lumMod val="65000"/>
                    <a:lumOff val="35000"/>
                  </a:schemeClr>
                </a:solidFill>
                <a:effectLst/>
                <a:uFillTx/>
                <a:latin typeface="Corbel"/>
              </a:rPr>
              <a:t>auch </a:t>
            </a:r>
            <a:r>
              <a:rPr lang="de-DE" sz="2000" b="0" u="none" strike="noStrike">
                <a:solidFill>
                  <a:srgbClr val="00b0f0"/>
                </a:solidFill>
                <a:effectLst/>
                <a:uFillTx/>
                <a:latin typeface="Corbel"/>
              </a:rPr>
              <a:t>wenn</a:t>
            </a:r>
            <a:r>
              <a:rPr lang="de-DE" sz="2000" b="0" u="none" strike="noStrike">
                <a:solidFill>
                  <a:schemeClr val="dk1">
                    <a:lumMod val="65000"/>
                    <a:lumOff val="35000"/>
                  </a:schemeClr>
                </a:solidFill>
                <a:effectLst/>
                <a:uFillTx/>
                <a:latin typeface="Corbel"/>
              </a:rPr>
              <a:t> sie uns Schwierigkeiten </a:t>
            </a:r>
            <a:r>
              <a:rPr lang="de-DE" sz="2000" b="0" u="none" strike="noStrike">
                <a:solidFill>
                  <a:srgbClr val="00b050"/>
                </a:solidFill>
                <a:effectLst/>
                <a:uFillTx/>
                <a:latin typeface="Corbel"/>
              </a:rPr>
              <a:t>machen</a:t>
            </a:r>
            <a:r>
              <a:rPr lang="de-DE" sz="2000" b="0" u="none" strike="noStrike">
                <a:solidFill>
                  <a:schemeClr val="dk1">
                    <a:lumMod val="65000"/>
                    <a:lumOff val="35000"/>
                  </a:schemeClr>
                </a:solidFill>
                <a:effectLst/>
                <a:uFillTx/>
                <a:latin typeface="Corbel"/>
              </a:rPr>
              <a:t>.</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253080" y="1123920"/>
            <a:ext cx="2946960" cy="4600800"/>
          </a:xfrm>
          <a:prstGeom prst="rect">
            <a:avLst/>
          </a:prstGeom>
          <a:noFill/>
          <a:ln w="0">
            <a:noFill/>
          </a:ln>
        </p:spPr>
        <p:txBody>
          <a:bodyPr lIns="0" rIns="0" tIns="0" bIns="0" anchor="ctr">
            <a:spAutoFit/>
          </a:bodyPr>
          <a:p>
            <a:pPr indent="0">
              <a:buNone/>
            </a:pPr>
            <a:r>
              <a:rPr lang="en-US" sz="2200" b="0" u="none" strike="noStrike">
                <a:solidFill>
                  <a:srgbClr val="ffffff"/>
                </a:solidFill>
                <a:effectLst/>
                <a:uFillTx/>
                <a:latin typeface="Corbel"/>
              </a:rPr>
              <a:t>Welche Satzzeichen gibt es?</a:t>
            </a:r>
            <a:endParaRPr lang="en-US" sz="2200" b="0" u="none" strike="noStrike">
              <a:solidFill>
                <a:srgbClr val="ffffff"/>
              </a:solidFill>
              <a:effectLst/>
              <a:uFillTx/>
              <a:latin typeface="Corbel"/>
            </a:endParaRPr>
          </a:p>
        </p:txBody>
      </p:sp>
      <p:pic>
        <p:nvPicPr>
          <p:cNvPr id="87" name=""/>
          <p:cNvPicPr/>
          <p:nvPr/>
        </p:nvPicPr>
        <p:blipFill>
          <a:blip r:embed="rId1"/>
          <a:stretch/>
        </p:blipFill>
        <p:spPr>
          <a:xfrm>
            <a:off x="4601880" y="1460160"/>
            <a:ext cx="3138120" cy="4100760"/>
          </a:xfrm>
          <a:prstGeom prst="rect">
            <a:avLst/>
          </a:prstGeom>
          <a:noFill/>
          <a:ln w="0">
            <a:noFill/>
          </a:ln>
        </p:spPr>
      </p:pic>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Auf Wiedersehen!</a:t>
            </a:r>
            <a:endParaRPr lang="en-US" sz="3600" b="0" u="none" strike="noStrike">
              <a:solidFill>
                <a:schemeClr val="dk1"/>
              </a:solidFill>
              <a:effectLst/>
              <a:uFillTx/>
              <a:latin typeface="Corbel"/>
            </a:endParaRPr>
          </a:p>
        </p:txBody>
      </p:sp>
      <p:sp>
        <p:nvSpPr>
          <p:cNvPr id="125"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algn="ctr" defTabSz="914400">
              <a:lnSpc>
                <a:spcPct val="90000"/>
              </a:lnSpc>
              <a:spcBef>
                <a:spcPts val="1199"/>
              </a:spcBef>
              <a:buNone/>
              <a:tabLst>
                <a:tab algn="l" pos="0"/>
              </a:tabLst>
            </a:pPr>
            <a:r>
              <a:rPr lang="de-DE" sz="2000" b="0" u="sng" strike="noStrike">
                <a:solidFill>
                  <a:schemeClr val="dk1">
                    <a:lumMod val="65000"/>
                    <a:lumOff val="35000"/>
                  </a:schemeClr>
                </a:solidFill>
                <a:effectLst/>
                <a:uFillTx/>
                <a:latin typeface="Corbel"/>
                <a:hlinkClick r:id="rId1"/>
              </a:rPr>
              <a:t>micaela.grohe@lern-fair.de</a:t>
            </a:r>
            <a:endParaRPr lang="en-US" sz="2000" b="0" u="none" strike="noStrike">
              <a:solidFill>
                <a:schemeClr val="dk1">
                  <a:lumMod val="65000"/>
                  <a:lumOff val="35000"/>
                </a:schemeClr>
              </a:solidFill>
              <a:effectLst/>
              <a:uFillTx/>
              <a:latin typeface="Corbel"/>
            </a:endParaRPr>
          </a:p>
          <a:p>
            <a:pPr indent="0" algn="ctr" defTabSz="914400">
              <a:lnSpc>
                <a:spcPct val="90000"/>
              </a:lnSpc>
              <a:spcBef>
                <a:spcPts val="1199"/>
              </a:spcBef>
              <a:buNone/>
              <a:tabLst>
                <a:tab algn="l" pos="0"/>
              </a:tabLst>
            </a:pPr>
            <a:r>
              <a:rPr lang="de-DE" sz="2000" b="0" u="sng" strike="noStrike">
                <a:solidFill>
                  <a:schemeClr val="dk1">
                    <a:lumMod val="65000"/>
                    <a:lumOff val="35000"/>
                  </a:schemeClr>
                </a:solidFill>
                <a:effectLst/>
                <a:uFillTx/>
                <a:latin typeface="Corbel"/>
                <a:hlinkClick r:id="rId2"/>
              </a:rPr>
              <a:t>www.mgrohee.de</a:t>
            </a:r>
            <a:endParaRPr lang="en-US" sz="2000" b="0" u="none" strike="noStrike">
              <a:solidFill>
                <a:schemeClr val="dk1">
                  <a:lumMod val="65000"/>
                  <a:lumOff val="35000"/>
                </a:schemeClr>
              </a:solidFill>
              <a:effectLst/>
              <a:uFillTx/>
              <a:latin typeface="Corbel"/>
            </a:endParaRPr>
          </a:p>
          <a:p>
            <a:pPr indent="0" algn="ctr"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200000"/>
              </a:lnSpc>
              <a:spcBef>
                <a:spcPts val="1199"/>
              </a:spcBef>
              <a:buNone/>
              <a:tabLst>
                <a:tab algn="l" pos="0"/>
              </a:tabLst>
            </a:pPr>
            <a:r>
              <a:rPr lang="de-DE" sz="2000" b="0" u="none" strike="noStrike">
                <a:solidFill>
                  <a:schemeClr val="dk1">
                    <a:lumMod val="65000"/>
                    <a:lumOff val="35000"/>
                  </a:schemeClr>
                </a:solidFill>
                <a:effectLst/>
                <a:uFillTx/>
                <a:latin typeface="Corbel"/>
              </a:rPr>
              <a:t>Indirekter Fragesatz</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Donnerstag, 5.3.26, 17:00</a:t>
            </a:r>
            <a:endParaRPr lang="en-US" sz="2000" b="0" u="none" strike="noStrike">
              <a:solidFill>
                <a:schemeClr val="dk1">
                  <a:lumMod val="65000"/>
                  <a:lumOff val="35000"/>
                </a:schemeClr>
              </a:solidFill>
              <a:effectLst/>
              <a:uFillTx/>
              <a:latin typeface="Corbel"/>
            </a:endParaRPr>
          </a:p>
          <a:p>
            <a:pPr indent="0" defTabSz="914400">
              <a:lnSpc>
                <a:spcPct val="200000"/>
              </a:lnSpc>
              <a:spcBef>
                <a:spcPts val="1199"/>
              </a:spcBef>
              <a:buNone/>
              <a:tabLst>
                <a:tab algn="l" pos="0"/>
              </a:tabLst>
            </a:pPr>
            <a:r>
              <a:rPr lang="de-DE" sz="2000" b="0" u="none" strike="noStrike">
                <a:solidFill>
                  <a:schemeClr val="dk1">
                    <a:lumMod val="65000"/>
                    <a:lumOff val="35000"/>
                  </a:schemeClr>
                </a:solidFill>
                <a:effectLst/>
                <a:uFillTx/>
                <a:latin typeface="Corbel"/>
              </a:rPr>
              <a:t>Modalsatz</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Donnerstag, 12.3.26, 17:00</a:t>
            </a:r>
            <a:endParaRPr lang="en-US" sz="2000" b="0" u="none" strike="noStrike">
              <a:solidFill>
                <a:schemeClr val="dk1">
                  <a:lumMod val="65000"/>
                  <a:lumOff val="35000"/>
                </a:schemeClr>
              </a:solidFill>
              <a:effectLst/>
              <a:uFillTx/>
              <a:latin typeface="Corbel"/>
            </a:endParaRPr>
          </a:p>
          <a:p>
            <a:pPr indent="0" defTabSz="914400">
              <a:lnSpc>
                <a:spcPct val="200000"/>
              </a:lnSpc>
              <a:spcBef>
                <a:spcPts val="1199"/>
              </a:spcBef>
              <a:buNone/>
              <a:tabLst>
                <a:tab algn="l" pos="0"/>
              </a:tabLst>
            </a:pPr>
            <a:r>
              <a:rPr lang="de-DE" sz="2000" b="0" u="none" strike="noStrike">
                <a:solidFill>
                  <a:schemeClr val="dk1">
                    <a:lumMod val="65000"/>
                    <a:lumOff val="35000"/>
                  </a:schemeClr>
                </a:solidFill>
                <a:effectLst/>
                <a:uFillTx/>
                <a:latin typeface="Corbel"/>
              </a:rPr>
              <a:t>Infinitivsatz</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Donnerstag, 19.3.26 und 26.3.</a:t>
            </a:r>
            <a:endParaRPr lang="en-US" sz="2000" b="0" u="none" strike="noStrike">
              <a:solidFill>
                <a:schemeClr val="dk1">
                  <a:lumMod val="65000"/>
                  <a:lumOff val="35000"/>
                </a:schemeClr>
              </a:solidFill>
              <a:effectLst/>
              <a:uFillTx/>
              <a:latin typeface="Corbel"/>
            </a:endParaRPr>
          </a:p>
          <a:p>
            <a:pPr indent="0" defTabSz="914400">
              <a:lnSpc>
                <a:spcPct val="200000"/>
              </a:lnSpc>
              <a:spcBef>
                <a:spcPts val="1199"/>
              </a:spcBef>
              <a:buNone/>
              <a:tabLst>
                <a:tab algn="l" pos="0"/>
              </a:tabLst>
            </a:pPr>
            <a:r>
              <a:rPr lang="de-DE" sz="2000" b="0" u="none" strike="noStrike">
                <a:solidFill>
                  <a:schemeClr val="dk1">
                    <a:lumMod val="65000"/>
                    <a:lumOff val="35000"/>
                  </a:schemeClr>
                </a:solidFill>
                <a:effectLst/>
                <a:uFillTx/>
                <a:latin typeface="Corbel"/>
              </a:rPr>
              <a:t>Konzessivsatz</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	</a:t>
            </a:r>
            <a:r>
              <a:rPr lang="de-DE" sz="2000" b="0" u="none" strike="noStrike">
                <a:solidFill>
                  <a:schemeClr val="dk1">
                    <a:lumMod val="65000"/>
                    <a:lumOff val="35000"/>
                  </a:schemeClr>
                </a:solidFill>
                <a:effectLst/>
                <a:uFillTx/>
                <a:latin typeface="Corbel"/>
              </a:rPr>
              <a:t>Donnerstag, 26.3.26</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Wiederholung</a:t>
            </a:r>
            <a:endParaRPr lang="en-US" sz="3600" b="0" u="none" strike="noStrike">
              <a:solidFill>
                <a:schemeClr val="dk1"/>
              </a:solidFill>
              <a:effectLst/>
              <a:uFillTx/>
              <a:latin typeface="Corbel"/>
            </a:endParaRPr>
          </a:p>
        </p:txBody>
      </p:sp>
      <p:sp>
        <p:nvSpPr>
          <p:cNvPr id="89"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Woran erkennst du einen Hauptsatz?</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Woran erkennst du einen Nebensatz?</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Konjunktionen</a:t>
            </a:r>
            <a:endParaRPr lang="en-US" sz="3600" b="0" u="none" strike="noStrike">
              <a:solidFill>
                <a:schemeClr val="dk1"/>
              </a:solidFill>
              <a:effectLst/>
              <a:uFillTx/>
              <a:latin typeface="Corbel"/>
            </a:endParaRPr>
          </a:p>
        </p:txBody>
      </p:sp>
      <p:sp>
        <p:nvSpPr>
          <p:cNvPr id="91" name="Rechteck 6"/>
          <p:cNvSpPr/>
          <p:nvPr/>
        </p:nvSpPr>
        <p:spPr>
          <a:xfrm>
            <a:off x="5406840" y="2007720"/>
            <a:ext cx="3875760" cy="3060720"/>
          </a:xfrm>
          <a:prstGeom prst="rect">
            <a:avLst/>
          </a:prstGeom>
          <a:solidFill>
            <a:srgbClr val="40bad2"/>
          </a:solidFill>
          <a:ln>
            <a:solidFill>
              <a:srgbClr val="1c515c"/>
            </a:solidFill>
            <a:round/>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defTabSz="457200">
              <a:lnSpc>
                <a:spcPct val="200000"/>
              </a:lnSpc>
            </a:pPr>
            <a:r>
              <a:rPr lang="de-DE" sz="2000" b="0" u="none" strike="noStrike">
                <a:solidFill>
                  <a:schemeClr val="dk1"/>
                </a:solidFill>
                <a:effectLst/>
                <a:uFillTx/>
                <a:latin typeface="Corbel"/>
              </a:rPr>
              <a:t>dass</a:t>
            </a:r>
            <a:r>
              <a:rPr lang="de-DE" sz="2000" b="0" u="none" strike="noStrike">
                <a:solidFill>
                  <a:schemeClr val="lt1"/>
                </a:solidFill>
                <a:effectLst/>
                <a:uFillTx/>
                <a:latin typeface="Corbel"/>
              </a:rPr>
              <a:t>, damit, </a:t>
            </a:r>
            <a:r>
              <a:rPr lang="de-DE" sz="2000" b="0" u="none" strike="noStrike">
                <a:solidFill>
                  <a:schemeClr val="dk1"/>
                </a:solidFill>
                <a:effectLst/>
                <a:uFillTx/>
                <a:latin typeface="Corbel"/>
              </a:rPr>
              <a:t>bevor</a:t>
            </a:r>
            <a:r>
              <a:rPr lang="de-DE" sz="2000" b="0" u="none" strike="noStrike">
                <a:solidFill>
                  <a:schemeClr val="lt1"/>
                </a:solidFill>
                <a:effectLst/>
                <a:uFillTx/>
                <a:latin typeface="Corbel"/>
              </a:rPr>
              <a:t>, </a:t>
            </a:r>
            <a:r>
              <a:rPr lang="de-DE" sz="2000" b="0" u="none" strike="noStrike">
                <a:solidFill>
                  <a:schemeClr val="dk1"/>
                </a:solidFill>
                <a:effectLst/>
                <a:uFillTx/>
                <a:latin typeface="Corbel"/>
              </a:rPr>
              <a:t>nachdem</a:t>
            </a:r>
            <a:r>
              <a:rPr lang="de-DE" sz="2000" b="0" u="none" strike="noStrike">
                <a:solidFill>
                  <a:schemeClr val="lt1"/>
                </a:solidFill>
                <a:effectLst/>
                <a:uFillTx/>
                <a:latin typeface="Corbel"/>
              </a:rPr>
              <a:t>,</a:t>
            </a:r>
            <a:endParaRPr lang="de-DE" sz="2000" b="0" u="none" strike="noStrike">
              <a:solidFill>
                <a:srgbClr val="000000"/>
              </a:solidFill>
              <a:effectLst/>
              <a:uFillTx/>
              <a:latin typeface="Arial"/>
            </a:endParaRPr>
          </a:p>
          <a:p>
            <a:pPr defTabSz="457200">
              <a:lnSpc>
                <a:spcPct val="200000"/>
              </a:lnSpc>
            </a:pPr>
            <a:r>
              <a:rPr lang="de-DE" sz="2000" b="0" u="none" strike="noStrike">
                <a:solidFill>
                  <a:schemeClr val="dk1"/>
                </a:solidFill>
                <a:effectLst/>
                <a:uFillTx/>
                <a:latin typeface="Corbel"/>
              </a:rPr>
              <a:t>wenn</a:t>
            </a:r>
            <a:r>
              <a:rPr lang="de-DE" sz="2000" b="0" u="none" strike="noStrike">
                <a:solidFill>
                  <a:schemeClr val="lt1"/>
                </a:solidFill>
                <a:effectLst/>
                <a:uFillTx/>
                <a:latin typeface="Corbel"/>
              </a:rPr>
              <a:t> und </a:t>
            </a:r>
            <a:r>
              <a:rPr lang="de-DE" sz="2000" b="0" u="none" strike="noStrike">
                <a:solidFill>
                  <a:schemeClr val="dk1"/>
                </a:solidFill>
                <a:effectLst/>
                <a:uFillTx/>
                <a:latin typeface="Corbel"/>
              </a:rPr>
              <a:t>weil</a:t>
            </a:r>
            <a:r>
              <a:rPr lang="de-DE" sz="2000" b="0" u="none" strike="noStrike">
                <a:solidFill>
                  <a:schemeClr val="lt1"/>
                </a:solidFill>
                <a:effectLst/>
                <a:uFillTx/>
                <a:latin typeface="Corbel"/>
              </a:rPr>
              <a:t> und </a:t>
            </a:r>
            <a:r>
              <a:rPr lang="de-DE" sz="2000" b="0" u="none" strike="noStrike">
                <a:solidFill>
                  <a:schemeClr val="dk1"/>
                </a:solidFill>
                <a:effectLst/>
                <a:uFillTx/>
                <a:latin typeface="Corbel"/>
              </a:rPr>
              <a:t>als</a:t>
            </a:r>
            <a:r>
              <a:rPr lang="de-DE" sz="2000" b="0" u="none" strike="noStrike">
                <a:solidFill>
                  <a:schemeClr val="lt1"/>
                </a:solidFill>
                <a:effectLst/>
                <a:uFillTx/>
                <a:latin typeface="Corbel"/>
              </a:rPr>
              <a:t>,</a:t>
            </a:r>
            <a:endParaRPr lang="de-DE" sz="2000" b="0" u="none" strike="noStrike">
              <a:solidFill>
                <a:srgbClr val="000000"/>
              </a:solidFill>
              <a:effectLst/>
              <a:uFillTx/>
              <a:latin typeface="Arial"/>
            </a:endParaRPr>
          </a:p>
          <a:p>
            <a:pPr defTabSz="457200">
              <a:lnSpc>
                <a:spcPct val="200000"/>
              </a:lnSpc>
            </a:pPr>
            <a:r>
              <a:rPr lang="de-DE" sz="2000" b="0" u="none" strike="noStrike">
                <a:solidFill>
                  <a:schemeClr val="lt1"/>
                </a:solidFill>
                <a:effectLst/>
                <a:uFillTx/>
                <a:latin typeface="Corbel"/>
              </a:rPr>
              <a:t>obwohl, obgleich, </a:t>
            </a:r>
            <a:r>
              <a:rPr lang="de-DE" sz="2000" b="0" u="none" strike="noStrike">
                <a:solidFill>
                  <a:schemeClr val="dk1"/>
                </a:solidFill>
                <a:effectLst/>
                <a:uFillTx/>
                <a:latin typeface="Corbel"/>
              </a:rPr>
              <a:t>sobald</a:t>
            </a:r>
            <a:r>
              <a:rPr lang="de-DE" sz="2000" b="0" u="none" strike="noStrike">
                <a:solidFill>
                  <a:schemeClr val="lt1"/>
                </a:solidFill>
                <a:effectLst/>
                <a:uFillTx/>
                <a:latin typeface="Corbel"/>
              </a:rPr>
              <a:t>, indem,</a:t>
            </a:r>
            <a:endParaRPr lang="de-DE" sz="2000" b="0" u="none" strike="noStrike">
              <a:solidFill>
                <a:srgbClr val="000000"/>
              </a:solidFill>
              <a:effectLst/>
              <a:uFillTx/>
              <a:latin typeface="Arial"/>
            </a:endParaRPr>
          </a:p>
          <a:p>
            <a:pPr defTabSz="457200">
              <a:lnSpc>
                <a:spcPct val="200000"/>
              </a:lnSpc>
            </a:pPr>
            <a:r>
              <a:rPr lang="de-DE" sz="2000" b="0" u="none" strike="noStrike">
                <a:solidFill>
                  <a:schemeClr val="lt1"/>
                </a:solidFill>
                <a:effectLst/>
                <a:uFillTx/>
                <a:latin typeface="Corbel"/>
              </a:rPr>
              <a:t>sondern, </a:t>
            </a:r>
            <a:r>
              <a:rPr lang="de-DE" sz="2000" b="0" u="none" strike="noStrike">
                <a:solidFill>
                  <a:schemeClr val="dk1"/>
                </a:solidFill>
                <a:effectLst/>
                <a:uFillTx/>
                <a:latin typeface="Corbel"/>
              </a:rPr>
              <a:t>während</a:t>
            </a:r>
            <a:r>
              <a:rPr lang="de-DE" sz="2000" b="0" u="none" strike="noStrike">
                <a:solidFill>
                  <a:schemeClr val="lt1"/>
                </a:solidFill>
                <a:effectLst/>
                <a:uFillTx/>
                <a:latin typeface="Corbel"/>
              </a:rPr>
              <a:t>, </a:t>
            </a:r>
            <a:r>
              <a:rPr lang="de-DE" sz="2000" b="0" u="none" strike="noStrike">
                <a:solidFill>
                  <a:schemeClr val="dk1"/>
                </a:solidFill>
                <a:effectLst/>
                <a:uFillTx/>
                <a:latin typeface="Corbel"/>
              </a:rPr>
              <a:t>falls</a:t>
            </a:r>
            <a:endParaRPr lang="de-DE"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Nebensatz-arten</a:t>
            </a:r>
            <a:endParaRPr lang="en-US" sz="3600" b="0" u="none" strike="noStrike">
              <a:solidFill>
                <a:schemeClr val="dk1"/>
              </a:solidFill>
              <a:effectLst/>
              <a:uFillTx/>
              <a:latin typeface="Corbel"/>
            </a:endParaRPr>
          </a:p>
        </p:txBody>
      </p:sp>
      <p:graphicFrame>
        <p:nvGraphicFramePr>
          <p:cNvPr id="93" name="Inhaltsplatzhalter 3"/>
          <p:cNvGraphicFramePr/>
          <p:nvPr/>
        </p:nvGraphicFramePr>
        <p:xfrm>
          <a:off x="3736800" y="525600"/>
          <a:ext cx="7314840" cy="6562080"/>
        </p:xfrm>
        <a:graphic>
          <a:graphicData uri="http://schemas.openxmlformats.org/drawingml/2006/table">
            <a:tbl>
              <a:tblPr/>
              <a:tblGrid>
                <a:gridCol w="2438280"/>
                <a:gridCol w="2438280"/>
                <a:gridCol w="2438280"/>
              </a:tblGrid>
              <a:tr h="394920">
                <a:tc>
                  <a:txBody>
                    <a:bodyPr anchor="t">
                      <a:noAutofit/>
                    </a:bodyPr>
                    <a:p>
                      <a:pPr defTabSz="914400">
                        <a:lnSpc>
                          <a:spcPct val="100000"/>
                        </a:lnSpc>
                      </a:pPr>
                      <a:r>
                        <a:rPr lang="de-DE" sz="1800" b="1" u="none" strike="noStrike">
                          <a:solidFill>
                            <a:schemeClr val="lt1"/>
                          </a:solidFill>
                          <a:effectLst/>
                          <a:uFillTx/>
                          <a:latin typeface="Corbel"/>
                        </a:rPr>
                        <a:t>Signalwort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lang="de-DE" sz="1800" b="1" u="none" strike="noStrike">
                          <a:solidFill>
                            <a:schemeClr val="lt1"/>
                          </a:solidFill>
                          <a:effectLst/>
                          <a:uFillTx/>
                          <a:latin typeface="Corbel"/>
                        </a:rPr>
                        <a:t>Satzart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lang="de-DE" sz="1800" b="1" i="1" u="none" strike="noStrike">
                          <a:solidFill>
                            <a:schemeClr val="lt1"/>
                          </a:solidFill>
                          <a:effectLst/>
                          <a:uFillTx/>
                          <a:latin typeface="Corbel"/>
                        </a:rPr>
                        <a:t>Beispiel</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der, die, das</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(welche/r/s)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Relativsatz</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Das Kind, das neben mir sitzt, heißt Kim.</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dass</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(nach Verben des Sagens, Meinens, Denkens, Fühlens)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Objektsatz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Subjektsatz</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Ich weiß, dass in Nebensätzen das Prädikat am Ende steht.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weil, denn, da</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Kausalsatz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(Begründung)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Heute habe ich frei, weil Sonntag ist.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als, bevor, sobald, bis, nachdem, während</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Temporalsatz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(Zeit)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Als Alper das Tor schoss, gab es Applaus.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sodass,</a:t>
                      </a:r>
                      <a:endParaRPr lang="de-DE" sz="1800" b="0" u="none" strike="noStrike">
                        <a:solidFill>
                          <a:srgbClr val="000000"/>
                        </a:solidFill>
                        <a:effectLst/>
                        <a:uFillTx/>
                        <a:latin typeface="Arial"/>
                      </a:endParaRPr>
                    </a:p>
                    <a:p>
                      <a:pPr defTabSz="914400">
                        <a:lnSpc>
                          <a:spcPct val="100000"/>
                        </a:lnSpc>
                      </a:pPr>
                      <a:r>
                        <a:rPr lang="de-DE" sz="1800" b="1" u="none" strike="noStrike">
                          <a:solidFill>
                            <a:schemeClr val="dk1"/>
                          </a:solidFill>
                          <a:effectLst/>
                          <a:uFillTx/>
                          <a:latin typeface="Corbel"/>
                        </a:rPr>
                        <a:t>so…, dass…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Konsekutivsatz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(Folge)</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Miriam war so schnell, dass sie eine 1 bekam.</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659520">
                <a:tc>
                  <a:txBody>
                    <a:bodyPr anchor="t">
                      <a:noAutofit/>
                    </a:bodyPr>
                    <a:p>
                      <a:pPr defTabSz="914400">
                        <a:lnSpc>
                          <a:spcPct val="100000"/>
                        </a:lnSpc>
                      </a:pPr>
                      <a:r>
                        <a:rPr lang="de-DE" sz="1800" b="1" u="none" strike="noStrike">
                          <a:solidFill>
                            <a:schemeClr val="dk1"/>
                          </a:solidFill>
                          <a:effectLst/>
                          <a:uFillTx/>
                          <a:latin typeface="Corbel"/>
                        </a:rPr>
                        <a:t>wenn,</a:t>
                      </a:r>
                      <a:endParaRPr lang="de-DE" sz="1800" b="0" u="none" strike="noStrike">
                        <a:solidFill>
                          <a:srgbClr val="000000"/>
                        </a:solidFill>
                        <a:effectLst/>
                        <a:uFillTx/>
                        <a:latin typeface="Arial"/>
                      </a:endParaRPr>
                    </a:p>
                    <a:p>
                      <a:pPr defTabSz="914400">
                        <a:lnSpc>
                          <a:spcPct val="100000"/>
                        </a:lnSpc>
                      </a:pPr>
                      <a:r>
                        <a:rPr lang="de-DE" sz="1800" b="1" u="none" strike="noStrike">
                          <a:solidFill>
                            <a:schemeClr val="dk1"/>
                          </a:solidFill>
                          <a:effectLst/>
                          <a:uFillTx/>
                          <a:latin typeface="Corbel"/>
                        </a:rPr>
                        <a:t>falls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u="none" strike="noStrike">
                          <a:solidFill>
                            <a:schemeClr val="dk1"/>
                          </a:solidFill>
                          <a:effectLst/>
                          <a:uFillTx/>
                          <a:latin typeface="Corbel"/>
                        </a:rPr>
                        <a:t>Konditionalsatz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chemeClr val="dk1"/>
                          </a:solidFill>
                          <a:effectLst/>
                          <a:uFillTx/>
                          <a:latin typeface="Corbel"/>
                        </a:rPr>
                        <a:t>(Bedingung)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anchor="t">
                      <a:noAutofit/>
                    </a:bodyPr>
                    <a:p>
                      <a:pPr defTabSz="914400">
                        <a:lnSpc>
                          <a:spcPct val="100000"/>
                        </a:lnSpc>
                      </a:pPr>
                      <a:r>
                        <a:rPr lang="de-DE" sz="1800" b="0" i="1" u="none" strike="noStrike">
                          <a:solidFill>
                            <a:schemeClr val="dk1"/>
                          </a:solidFill>
                          <a:effectLst/>
                          <a:uFillTx/>
                          <a:latin typeface="Corbel"/>
                        </a:rPr>
                        <a:t>Wenn ich Geld gewinne, kauf ich ein großes Haus.</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59520">
                <a:tc>
                  <a:txBody>
                    <a:bodyPr anchor="t">
                      <a:noAutofit/>
                    </a:bodyPr>
                    <a:p>
                      <a:pPr defTabSz="914400">
                        <a:lnSpc>
                          <a:spcPct val="100000"/>
                        </a:lnSpc>
                      </a:pPr>
                      <a:r>
                        <a:rPr lang="de-DE" sz="1800" b="1" u="none" strike="noStrike">
                          <a:solidFill>
                            <a:srgbClr val="ff0000"/>
                          </a:solidFill>
                          <a:effectLst/>
                          <a:uFillTx/>
                          <a:latin typeface="Corbel"/>
                        </a:rPr>
                        <a:t>aber,</a:t>
                      </a:r>
                      <a:endParaRPr lang="de-DE" sz="1800" b="0" u="none" strike="noStrike">
                        <a:solidFill>
                          <a:srgbClr val="000000"/>
                        </a:solidFill>
                        <a:effectLst/>
                        <a:uFillTx/>
                        <a:latin typeface="Arial"/>
                      </a:endParaRPr>
                    </a:p>
                    <a:p>
                      <a:pPr defTabSz="914400">
                        <a:lnSpc>
                          <a:spcPct val="100000"/>
                        </a:lnSpc>
                      </a:pPr>
                      <a:r>
                        <a:rPr lang="de-DE" sz="1800" b="1" u="none" strike="noStrike">
                          <a:solidFill>
                            <a:srgbClr val="ff0000"/>
                          </a:solidFill>
                          <a:effectLst/>
                          <a:uFillTx/>
                          <a:latin typeface="Corbel"/>
                        </a:rPr>
                        <a:t>sondern</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u="none" strike="noStrike">
                          <a:solidFill>
                            <a:srgbClr val="ff0000"/>
                          </a:solidFill>
                          <a:effectLst/>
                          <a:uFillTx/>
                          <a:latin typeface="Corbel"/>
                        </a:rPr>
                        <a:t>Adversativsatz</a:t>
                      </a:r>
                      <a:endParaRPr lang="de-DE" sz="1800" b="0" u="none" strike="noStrike">
                        <a:solidFill>
                          <a:srgbClr val="000000"/>
                        </a:solidFill>
                        <a:effectLst/>
                        <a:uFillTx/>
                        <a:latin typeface="Arial"/>
                      </a:endParaRPr>
                    </a:p>
                    <a:p>
                      <a:pPr defTabSz="914400">
                        <a:lnSpc>
                          <a:spcPct val="100000"/>
                        </a:lnSpc>
                      </a:pPr>
                      <a:r>
                        <a:rPr lang="de-DE" sz="1800" b="0" u="none" strike="noStrike">
                          <a:solidFill>
                            <a:srgbClr val="ff0000"/>
                          </a:solidFill>
                          <a:effectLst/>
                          <a:uFillTx/>
                          <a:latin typeface="Corbel"/>
                        </a:rPr>
                        <a:t>(Gegensatz)</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defTabSz="914400">
                        <a:lnSpc>
                          <a:spcPct val="100000"/>
                        </a:lnSpc>
                      </a:pPr>
                      <a:r>
                        <a:rPr lang="de-DE" sz="1800" b="0" i="1" u="none" strike="noStrike">
                          <a:solidFill>
                            <a:srgbClr val="ff0000"/>
                          </a:solidFill>
                          <a:effectLst/>
                          <a:uFillTx/>
                          <a:latin typeface="Corbel"/>
                        </a:rPr>
                        <a:t>Iss mit uns, aber wasch dir vorher die Hände.</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Adversativsatz</a:t>
            </a:r>
            <a:endParaRPr lang="en-US" sz="3600" b="0" u="none" strike="noStrike">
              <a:solidFill>
                <a:schemeClr val="dk1"/>
              </a:solidFill>
              <a:effectLst/>
              <a:uFillTx/>
              <a:latin typeface="Corbel"/>
            </a:endParaRPr>
          </a:p>
        </p:txBody>
      </p:sp>
      <p:sp>
        <p:nvSpPr>
          <p:cNvPr id="95"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u="none" strike="noStrike">
                <a:solidFill>
                  <a:schemeClr val="dk1">
                    <a:lumMod val="65000"/>
                    <a:lumOff val="35000"/>
                  </a:schemeClr>
                </a:solidFill>
                <a:effectLst/>
                <a:uFillTx/>
                <a:latin typeface="Corbel"/>
              </a:rPr>
              <a:t>Der Adversativsatz braucht zwar ein Komma, aber er ist kein Nebensatz.</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Es war sehr dunkel, </a:t>
            </a:r>
            <a:r>
              <a:rPr lang="de-DE" sz="2000" b="1" u="none" strike="noStrike">
                <a:solidFill>
                  <a:schemeClr val="dk1">
                    <a:lumMod val="65000"/>
                    <a:lumOff val="35000"/>
                  </a:schemeClr>
                </a:solidFill>
                <a:effectLst/>
                <a:uFillTx/>
                <a:latin typeface="Corbel"/>
              </a:rPr>
              <a:t>aber</a:t>
            </a:r>
            <a:r>
              <a:rPr lang="de-DE" sz="2000" b="0" u="none" strike="noStrike">
                <a:solidFill>
                  <a:schemeClr val="dk1">
                    <a:lumMod val="65000"/>
                    <a:lumOff val="35000"/>
                  </a:schemeClr>
                </a:solidFill>
                <a:effectLst/>
                <a:uFillTx/>
                <a:latin typeface="Corbel"/>
              </a:rPr>
              <a:t> wir hatten eine Taschenlampe.</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Heute ist nicht Samstag, </a:t>
            </a:r>
            <a:r>
              <a:rPr lang="de-DE" sz="2000" b="1" u="none" strike="noStrike">
                <a:solidFill>
                  <a:schemeClr val="dk1">
                    <a:lumMod val="65000"/>
                    <a:lumOff val="35000"/>
                  </a:schemeClr>
                </a:solidFill>
                <a:effectLst/>
                <a:uFillTx/>
                <a:latin typeface="Corbel"/>
              </a:rPr>
              <a:t>sondern</a:t>
            </a:r>
            <a:r>
              <a:rPr lang="de-DE" sz="2000" b="0" u="none" strike="noStrike">
                <a:solidFill>
                  <a:schemeClr val="dk1">
                    <a:lumMod val="65000"/>
                    <a:lumOff val="35000"/>
                  </a:schemeClr>
                </a:solidFill>
                <a:effectLst/>
                <a:uFillTx/>
                <a:latin typeface="Corbel"/>
              </a:rPr>
              <a:t> Donnerstag.</a:t>
            </a: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Wortschatz-übung 1</a:t>
            </a:r>
            <a:endParaRPr lang="en-US" sz="3600" b="0" u="none" strike="noStrike">
              <a:solidFill>
                <a:schemeClr val="dk1"/>
              </a:solidFill>
              <a:effectLst/>
              <a:uFillTx/>
              <a:latin typeface="Corbel"/>
            </a:endParaRPr>
          </a:p>
        </p:txBody>
      </p:sp>
      <p:sp>
        <p:nvSpPr>
          <p:cNvPr id="97" name="PlaceHolder 2"/>
          <p:cNvSpPr>
            <a:spLocks noGrp="1"/>
          </p:cNvSpPr>
          <p:nvPr>
            <p:ph/>
          </p:nvPr>
        </p:nvSpPr>
        <p:spPr>
          <a:xfrm>
            <a:off x="3869280" y="864000"/>
            <a:ext cx="7314840" cy="148284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Finde die Gegensätze.</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graphicFrame>
        <p:nvGraphicFramePr>
          <p:cNvPr id="98" name="Tabelle 3"/>
          <p:cNvGraphicFramePr/>
          <p:nvPr/>
        </p:nvGraphicFramePr>
        <p:xfrm>
          <a:off x="5130720" y="2191680"/>
          <a:ext cx="5391720" cy="2465640"/>
        </p:xfrm>
        <a:graphic>
          <a:graphicData uri="http://schemas.openxmlformats.org/drawingml/2006/table">
            <a:tbl>
              <a:tblPr/>
              <a:tblGrid>
                <a:gridCol w="2696040"/>
                <a:gridCol w="2696040"/>
              </a:tblGrid>
              <a:tr h="616320">
                <a:tc>
                  <a:txBody>
                    <a:bodyPr anchor="t">
                      <a:noAutofit/>
                    </a:bodyPr>
                    <a:p>
                      <a:pPr algn="ctr" defTabSz="914400">
                        <a:lnSpc>
                          <a:spcPct val="100000"/>
                        </a:lnSpc>
                      </a:pPr>
                      <a:r>
                        <a:rPr lang="de-DE" sz="1800" b="0" u="none" strike="noStrike">
                          <a:solidFill>
                            <a:schemeClr val="dk1"/>
                          </a:solidFill>
                          <a:effectLst/>
                          <a:uFillTx/>
                          <a:latin typeface="Corbel"/>
                        </a:rPr>
                        <a:t>einfarbig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satt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16320">
                <a:tc>
                  <a:txBody>
                    <a:bodyPr anchor="t">
                      <a:noAutofit/>
                    </a:bodyPr>
                    <a:p>
                      <a:pPr algn="ctr" defTabSz="914400">
                        <a:lnSpc>
                          <a:spcPct val="100000"/>
                        </a:lnSpc>
                      </a:pPr>
                      <a:r>
                        <a:rPr lang="de-DE" sz="1800" b="0" u="none" strike="noStrike">
                          <a:solidFill>
                            <a:schemeClr val="dk1"/>
                          </a:solidFill>
                          <a:effectLst/>
                          <a:uFillTx/>
                          <a:latin typeface="Corbel"/>
                        </a:rPr>
                        <a:t>schnell</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müde</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16320">
                <a:tc>
                  <a:txBody>
                    <a:bodyPr anchor="t">
                      <a:noAutofit/>
                    </a:bodyPr>
                    <a:p>
                      <a:pPr algn="ctr" defTabSz="914400">
                        <a:lnSpc>
                          <a:spcPct val="100000"/>
                        </a:lnSpc>
                      </a:pPr>
                      <a:r>
                        <a:rPr lang="de-DE" sz="1800" b="0" u="none" strike="noStrike">
                          <a:solidFill>
                            <a:schemeClr val="dk1"/>
                          </a:solidFill>
                          <a:effectLst/>
                          <a:uFillTx/>
                          <a:latin typeface="Corbel"/>
                        </a:rPr>
                        <a:t>hungrig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bunt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616320">
                <a:tc>
                  <a:txBody>
                    <a:bodyPr anchor="t">
                      <a:noAutofit/>
                    </a:bodyPr>
                    <a:p>
                      <a:pPr algn="ctr" defTabSz="914400">
                        <a:lnSpc>
                          <a:spcPct val="100000"/>
                        </a:lnSpc>
                      </a:pPr>
                      <a:r>
                        <a:rPr lang="de-DE" sz="1800" b="0" u="none" strike="noStrike">
                          <a:solidFill>
                            <a:schemeClr val="dk1"/>
                          </a:solidFill>
                          <a:effectLst/>
                          <a:uFillTx/>
                          <a:latin typeface="Corbel"/>
                        </a:rPr>
                        <a:t>wach</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langsam</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Wortschatz-übung</a:t>
            </a:r>
            <a:br>
              <a:rPr sz="3600"/>
            </a:br>
            <a:r>
              <a:rPr lang="de-DE" sz="3600" b="0" u="none" spc="-60" strike="noStrike">
                <a:solidFill>
                  <a:srgbClr val="ffffff"/>
                </a:solidFill>
                <a:effectLst/>
                <a:uFillTx/>
                <a:latin typeface="Corbel"/>
              </a:rPr>
              <a:t>Lösung</a:t>
            </a:r>
            <a:endParaRPr lang="en-US" sz="3600" b="0" u="none" strike="noStrike">
              <a:solidFill>
                <a:schemeClr val="dk1"/>
              </a:solidFill>
              <a:effectLst/>
              <a:uFillTx/>
              <a:latin typeface="Corbel"/>
            </a:endParaRPr>
          </a:p>
        </p:txBody>
      </p:sp>
      <p:sp>
        <p:nvSpPr>
          <p:cNvPr id="100" name="PlaceHolder 2"/>
          <p:cNvSpPr>
            <a:spLocks noGrp="1"/>
          </p:cNvSpPr>
          <p:nvPr>
            <p:ph/>
          </p:nvPr>
        </p:nvSpPr>
        <p:spPr>
          <a:xfrm>
            <a:off x="3869280" y="864000"/>
            <a:ext cx="7314840" cy="148284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Finde die Gegensätze.</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graphicFrame>
        <p:nvGraphicFramePr>
          <p:cNvPr id="101" name="Tabelle 3"/>
          <p:cNvGraphicFramePr/>
          <p:nvPr/>
        </p:nvGraphicFramePr>
        <p:xfrm>
          <a:off x="5012280" y="2146320"/>
          <a:ext cx="4601160" cy="2363760"/>
        </p:xfrm>
        <a:graphic>
          <a:graphicData uri="http://schemas.openxmlformats.org/drawingml/2006/table">
            <a:tbl>
              <a:tblPr/>
              <a:tblGrid>
                <a:gridCol w="2300760"/>
                <a:gridCol w="2300760"/>
              </a:tblGrid>
              <a:tr h="590760">
                <a:tc>
                  <a:txBody>
                    <a:bodyPr anchor="t">
                      <a:noAutofit/>
                    </a:bodyPr>
                    <a:p>
                      <a:pPr algn="ctr" defTabSz="914400">
                        <a:lnSpc>
                          <a:spcPct val="100000"/>
                        </a:lnSpc>
                      </a:pPr>
                      <a:r>
                        <a:rPr lang="de-DE" sz="1800" b="0" u="none" strike="noStrike">
                          <a:solidFill>
                            <a:schemeClr val="dk1"/>
                          </a:solidFill>
                          <a:effectLst/>
                          <a:uFillTx/>
                          <a:latin typeface="Corbel"/>
                        </a:rPr>
                        <a:t>einfarbig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bunt</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590760">
                <a:tc>
                  <a:txBody>
                    <a:bodyPr anchor="t">
                      <a:noAutofit/>
                    </a:bodyPr>
                    <a:p>
                      <a:pPr algn="ctr" defTabSz="914400">
                        <a:lnSpc>
                          <a:spcPct val="100000"/>
                        </a:lnSpc>
                      </a:pPr>
                      <a:r>
                        <a:rPr lang="de-DE" sz="1800" b="0" u="none" strike="noStrike">
                          <a:solidFill>
                            <a:schemeClr val="dk1"/>
                          </a:solidFill>
                          <a:effectLst/>
                          <a:uFillTx/>
                          <a:latin typeface="Corbel"/>
                        </a:rPr>
                        <a:t>schnell</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langsam</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590760">
                <a:tc>
                  <a:txBody>
                    <a:bodyPr anchor="t">
                      <a:noAutofit/>
                    </a:bodyPr>
                    <a:p>
                      <a:pPr algn="ctr" defTabSz="914400">
                        <a:lnSpc>
                          <a:spcPct val="100000"/>
                        </a:lnSpc>
                      </a:pPr>
                      <a:r>
                        <a:rPr lang="de-DE" sz="1800" b="0" u="none" strike="noStrike">
                          <a:solidFill>
                            <a:schemeClr val="dk1"/>
                          </a:solidFill>
                          <a:effectLst/>
                          <a:uFillTx/>
                          <a:latin typeface="Corbel"/>
                        </a:rPr>
                        <a:t>hungrig</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satt </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590760">
                <a:tc>
                  <a:txBody>
                    <a:bodyPr anchor="t">
                      <a:noAutofit/>
                    </a:bodyPr>
                    <a:p>
                      <a:pPr algn="ctr" defTabSz="914400">
                        <a:lnSpc>
                          <a:spcPct val="100000"/>
                        </a:lnSpc>
                      </a:pPr>
                      <a:r>
                        <a:rPr lang="de-DE" sz="1800" b="0" u="none" strike="noStrike">
                          <a:solidFill>
                            <a:schemeClr val="dk1"/>
                          </a:solidFill>
                          <a:effectLst/>
                          <a:uFillTx/>
                          <a:latin typeface="Corbel"/>
                        </a:rPr>
                        <a:t>wach</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anchor="t">
                      <a:noAutofit/>
                    </a:bodyPr>
                    <a:p>
                      <a:pPr algn="ctr" defTabSz="914400">
                        <a:lnSpc>
                          <a:spcPct val="100000"/>
                        </a:lnSpc>
                      </a:pPr>
                      <a:r>
                        <a:rPr lang="de-DE" sz="1800" b="0" u="none" strike="noStrike">
                          <a:solidFill>
                            <a:schemeClr val="dk1"/>
                          </a:solidFill>
                          <a:effectLst/>
                          <a:uFillTx/>
                          <a:latin typeface="Corbel"/>
                        </a:rPr>
                        <a:t>müde</a:t>
                      </a:r>
                      <a:endParaRPr lang="de-DE" sz="1800" b="0" u="none" strike="noStrik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253080" y="1123920"/>
            <a:ext cx="2946960" cy="4600800"/>
          </a:xfrm>
          <a:prstGeom prst="rect">
            <a:avLst/>
          </a:prstGeom>
          <a:noFill/>
          <a:ln w="0">
            <a:noFill/>
          </a:ln>
        </p:spPr>
        <p:txBody>
          <a:bodyPr lIns="91440" rIns="91440" tIns="45720" bIns="45720" anchor="ctr">
            <a:noAutofit/>
          </a:bodyPr>
          <a:p>
            <a:pPr indent="0" defTabSz="914400">
              <a:lnSpc>
                <a:spcPct val="90000"/>
              </a:lnSpc>
              <a:buNone/>
            </a:pPr>
            <a:r>
              <a:rPr lang="de-DE" sz="3600" b="0" u="none" spc="-60" strike="noStrike">
                <a:solidFill>
                  <a:srgbClr val="ffffff"/>
                </a:solidFill>
                <a:effectLst/>
                <a:uFillTx/>
                <a:latin typeface="Corbel"/>
              </a:rPr>
              <a:t>Wortschatz-übung 2</a:t>
            </a:r>
            <a:endParaRPr lang="en-US" sz="3600" b="0" u="none" strike="noStrike">
              <a:solidFill>
                <a:schemeClr val="dk1"/>
              </a:solidFill>
              <a:effectLst/>
              <a:uFillTx/>
              <a:latin typeface="Corbel"/>
            </a:endParaRPr>
          </a:p>
        </p:txBody>
      </p:sp>
      <p:sp>
        <p:nvSpPr>
          <p:cNvPr id="103" name="PlaceHolder 2"/>
          <p:cNvSpPr>
            <a:spLocks noGrp="1"/>
          </p:cNvSpPr>
          <p:nvPr>
            <p:ph/>
          </p:nvPr>
        </p:nvSpPr>
        <p:spPr>
          <a:xfrm>
            <a:off x="3869280" y="864000"/>
            <a:ext cx="7314840" cy="5120280"/>
          </a:xfrm>
          <a:prstGeom prst="rect">
            <a:avLst/>
          </a:prstGeom>
          <a:noFill/>
          <a:ln w="0">
            <a:noFill/>
          </a:ln>
        </p:spPr>
        <p:txBody>
          <a:bodyPr lIns="91440" rIns="91440" tIns="45720" bIns="45720" anchor="ctr">
            <a:noAutofit/>
          </a:bodyPr>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r>
              <a:rPr lang="de-DE" sz="2000" b="0" i="1" u="none" strike="noStrike">
                <a:solidFill>
                  <a:schemeClr val="dk1">
                    <a:lumMod val="65000"/>
                    <a:lumOff val="35000"/>
                  </a:schemeClr>
                </a:solidFill>
                <a:effectLst/>
                <a:uFillTx/>
                <a:latin typeface="Corbel"/>
              </a:rPr>
              <a:t>Wie heißen die Gegensätze?</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eng</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langweilig</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einsperren</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leicht</a:t>
            </a:r>
            <a:endParaRPr lang="en-US" sz="2000" b="0" u="none" strike="noStrike">
              <a:solidFill>
                <a:schemeClr val="dk1">
                  <a:lumMod val="65000"/>
                  <a:lumOff val="35000"/>
                </a:schemeClr>
              </a:solidFill>
              <a:effectLst/>
              <a:uFillTx/>
              <a:latin typeface="Corbel"/>
            </a:endParaRPr>
          </a:p>
          <a:p>
            <a:pPr marL="457200" indent="-457200" defTabSz="914400">
              <a:lnSpc>
                <a:spcPct val="90000"/>
              </a:lnSpc>
              <a:spcBef>
                <a:spcPts val="1199"/>
              </a:spcBef>
              <a:buClr>
                <a:srgbClr val="40bad2"/>
              </a:buClr>
              <a:buFont typeface="Corbel"/>
              <a:buAutoNum type="arabicPeriod"/>
              <a:tabLst>
                <a:tab algn="l" pos="0"/>
              </a:tabLst>
            </a:pPr>
            <a:r>
              <a:rPr lang="de-DE" sz="2000" b="0" u="none" strike="noStrike">
                <a:solidFill>
                  <a:schemeClr val="dk1">
                    <a:lumMod val="65000"/>
                    <a:lumOff val="35000"/>
                  </a:schemeClr>
                </a:solidFill>
                <a:effectLst/>
                <a:uFillTx/>
                <a:latin typeface="Corbel"/>
              </a:rPr>
              <a:t>objektiv</a:t>
            </a: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a:p>
            <a:pPr indent="0" defTabSz="914400">
              <a:lnSpc>
                <a:spcPct val="90000"/>
              </a:lnSpc>
              <a:spcBef>
                <a:spcPts val="1199"/>
              </a:spcBef>
              <a:buNone/>
              <a:tabLst>
                <a:tab algn="l" pos="0"/>
              </a:tabLst>
            </a:pPr>
            <a:endParaRPr lang="en-US" sz="2000" b="0" u="none" strike="noStrike">
              <a:solidFill>
                <a:schemeClr val="dk1">
                  <a:lumMod val="65000"/>
                  <a:lumOff val="35000"/>
                </a:schemeClr>
              </a:solidFill>
              <a:effectLst/>
              <a:uFillTx/>
              <a:latin typeface="Corbe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Rahmen">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pitchFamily="0" charset="1"/>
        <a:ea typeface=""/>
        <a:cs typeface=""/>
      </a:majorFont>
      <a:minorFont>
        <a:latin typeface="Corbel" panose="020B0503020204020204" pitchFamily="0" charset="1"/>
        <a:ea typeface=""/>
        <a:cs typeface=""/>
      </a:minorFont>
    </a:fontScheme>
    <a:fmtScheme>
      <a:fillStyleLst>
        <a:solidFill>
          <a:schemeClr val="phClr"/>
        </a:solidFill>
        <a:solidFill>
          <a:schemeClr val="phClr">
            <a:tint val="65000"/>
          </a:schemeClr>
        </a:solidFill>
        <a:solidFill>
          <a:schemeClr val="phClr">
            <a:shade val="80000"/>
          </a:schemeClr>
        </a:solidFill>
      </a:fillStyleLst>
      <a:lnStyleLst>
        <a:ln w="9525" cap="flat" cmpd="sng" algn="ctr">
          <a:prstDash val="solid"/>
        </a:ln>
        <a:ln w="10795" cap="flat" cmpd="sng" algn="ctr">
          <a:prstDash val="solid"/>
        </a:ln>
        <a:ln w="17145" cap="flat" cmpd="sng" algn="ctr">
          <a:prstDash val="solid"/>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48000">
              <a:schemeClr val="phClr">
                <a:tint val="98000"/>
                <a:shade val="90000"/>
                <a:lumMod val="103000"/>
              </a:schemeClr>
            </a:gs>
            <a:gs pos="100000">
              <a:schemeClr val="phClr">
                <a:tint val="98000"/>
                <a:shade val="80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Rahmen</Template>
  <TotalTime>2</TotalTime>
  <Application>LibreOffice/25.8.4.2$MacOSX_AARCH64 LibreOffice_project/290daaa01b999472f0c7a3890eb6a550fd74c6df</Application>
  <AppVersion>15.0000</AppVersion>
  <Words>919</Words>
  <Paragraphs>177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2026-02-20T15:21:51Z</dcterms:created>
  <dc:creator>Micaela Grohe´</dc:creator>
  <dc:description/>
  <dc:language>de-DE</dc:language>
  <cp:lastModifiedBy/>
  <dcterms:modified xsi:type="dcterms:W3CDTF">2026-02-26T18:04:39Z</dcterms:modified>
  <cp:revision>9</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19</vt:i4>
  </property>
</Properties>
</file>