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8"/>
  </p:notesMasterIdLst>
  <p:sldIdLst>
    <p:sldId id="256" r:id="rId2"/>
    <p:sldId id="280" r:id="rId3"/>
    <p:sldId id="281" r:id="rId4"/>
    <p:sldId id="311" r:id="rId5"/>
    <p:sldId id="313" r:id="rId6"/>
    <p:sldId id="315" r:id="rId7"/>
    <p:sldId id="316" r:id="rId8"/>
    <p:sldId id="317" r:id="rId9"/>
    <p:sldId id="322" r:id="rId10"/>
    <p:sldId id="324" r:id="rId11"/>
    <p:sldId id="326" r:id="rId12"/>
    <p:sldId id="319" r:id="rId13"/>
    <p:sldId id="325" r:id="rId14"/>
    <p:sldId id="321" r:id="rId15"/>
    <p:sldId id="310" r:id="rId16"/>
    <p:sldId id="31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/>
    <p:restoredTop sz="94648"/>
  </p:normalViewPr>
  <p:slideViewPr>
    <p:cSldViewPr snapToGrid="0">
      <p:cViewPr varScale="1">
        <p:scale>
          <a:sx n="117" d="100"/>
          <a:sy n="117" d="100"/>
        </p:scale>
        <p:origin x="9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9AA7CC-AC8D-40B1-AB03-3AF3A6D58353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E52CBA-FA13-4196-8014-7379908CC78D}">
      <dgm:prSet/>
      <dgm:spPr>
        <a:solidFill>
          <a:srgbClr val="0070C0"/>
        </a:solidFill>
      </dgm:spPr>
      <dgm:t>
        <a:bodyPr/>
        <a:lstStyle/>
        <a:p>
          <a:r>
            <a:rPr lang="de-DE"/>
            <a:t>Bestimmter Artikel</a:t>
          </a:r>
          <a:endParaRPr lang="en-US"/>
        </a:p>
      </dgm:t>
    </dgm:pt>
    <dgm:pt modelId="{82C7A472-9786-481A-AA02-B447A7D72216}" type="parTrans" cxnId="{C2155E4C-8A70-4C65-96BA-8BDF2C560F46}">
      <dgm:prSet/>
      <dgm:spPr/>
      <dgm:t>
        <a:bodyPr/>
        <a:lstStyle/>
        <a:p>
          <a:endParaRPr lang="en-US"/>
        </a:p>
      </dgm:t>
    </dgm:pt>
    <dgm:pt modelId="{6313559C-9B76-453F-BEB7-0774208377B2}" type="sibTrans" cxnId="{C2155E4C-8A70-4C65-96BA-8BDF2C560F46}">
      <dgm:prSet/>
      <dgm:spPr/>
      <dgm:t>
        <a:bodyPr/>
        <a:lstStyle/>
        <a:p>
          <a:endParaRPr lang="en-US"/>
        </a:p>
      </dgm:t>
    </dgm:pt>
    <dgm:pt modelId="{C99F4E22-7ACB-4008-B117-4F8054DBE4DB}">
      <dgm:prSet/>
      <dgm:spPr>
        <a:solidFill>
          <a:srgbClr val="FF0000"/>
        </a:solidFill>
      </dgm:spPr>
      <dgm:t>
        <a:bodyPr/>
        <a:lstStyle/>
        <a:p>
          <a:r>
            <a:rPr lang="de-DE"/>
            <a:t>Verb</a:t>
          </a:r>
          <a:endParaRPr lang="en-US"/>
        </a:p>
      </dgm:t>
    </dgm:pt>
    <dgm:pt modelId="{5474B6E7-9453-4F8B-ADD7-9ECD53757FFF}" type="parTrans" cxnId="{191C7E5B-BE14-4754-9D60-006CB6426738}">
      <dgm:prSet/>
      <dgm:spPr/>
      <dgm:t>
        <a:bodyPr/>
        <a:lstStyle/>
        <a:p>
          <a:endParaRPr lang="en-US"/>
        </a:p>
      </dgm:t>
    </dgm:pt>
    <dgm:pt modelId="{C146D990-39BC-49CA-90C0-B6151B1028F0}" type="sibTrans" cxnId="{191C7E5B-BE14-4754-9D60-006CB6426738}">
      <dgm:prSet/>
      <dgm:spPr/>
      <dgm:t>
        <a:bodyPr/>
        <a:lstStyle/>
        <a:p>
          <a:endParaRPr lang="en-US"/>
        </a:p>
      </dgm:t>
    </dgm:pt>
    <dgm:pt modelId="{12DF9AD1-7911-4BB3-B732-85111A4D02BD}">
      <dgm:prSet/>
      <dgm:spPr>
        <a:solidFill>
          <a:srgbClr val="FF0000"/>
        </a:solidFill>
      </dgm:spPr>
      <dgm:t>
        <a:bodyPr/>
        <a:lstStyle/>
        <a:p>
          <a:r>
            <a:rPr lang="de-DE"/>
            <a:t>(evtl. Verb, 2.Teil)</a:t>
          </a:r>
          <a:endParaRPr lang="en-US"/>
        </a:p>
      </dgm:t>
    </dgm:pt>
    <dgm:pt modelId="{85EDA173-95AE-429C-9EC9-90D154F3DD66}" type="parTrans" cxnId="{B4AA08FC-6493-454A-91D3-75CA3FE68927}">
      <dgm:prSet/>
      <dgm:spPr/>
      <dgm:t>
        <a:bodyPr/>
        <a:lstStyle/>
        <a:p>
          <a:endParaRPr lang="en-US"/>
        </a:p>
      </dgm:t>
    </dgm:pt>
    <dgm:pt modelId="{063D31E3-0848-410A-94CC-13FC39A57DBE}" type="sibTrans" cxnId="{B4AA08FC-6493-454A-91D3-75CA3FE68927}">
      <dgm:prSet/>
      <dgm:spPr/>
      <dgm:t>
        <a:bodyPr/>
        <a:lstStyle/>
        <a:p>
          <a:endParaRPr lang="en-US"/>
        </a:p>
      </dgm:t>
    </dgm:pt>
    <dgm:pt modelId="{460A98DE-D87D-4B59-951A-9740F35A9CE6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de-DE">
              <a:solidFill>
                <a:schemeClr val="tx1"/>
              </a:solidFill>
            </a:rPr>
            <a:t>KOMMA, </a:t>
          </a:r>
          <a:r>
            <a:rPr lang="de-DE"/>
            <a:t>Konjunktion</a:t>
          </a:r>
          <a:endParaRPr lang="en-US"/>
        </a:p>
      </dgm:t>
    </dgm:pt>
    <dgm:pt modelId="{87935EF0-817F-4B30-A54E-B48936EC03DD}" type="parTrans" cxnId="{9BE95098-CBA5-482F-A1C6-E074B6D1416B}">
      <dgm:prSet/>
      <dgm:spPr/>
      <dgm:t>
        <a:bodyPr/>
        <a:lstStyle/>
        <a:p>
          <a:endParaRPr lang="en-US"/>
        </a:p>
      </dgm:t>
    </dgm:pt>
    <dgm:pt modelId="{2C42837B-6A3D-44D2-8C46-B03A206207EE}" type="sibTrans" cxnId="{9BE95098-CBA5-482F-A1C6-E074B6D1416B}">
      <dgm:prSet/>
      <dgm:spPr/>
      <dgm:t>
        <a:bodyPr/>
        <a:lstStyle/>
        <a:p>
          <a:endParaRPr lang="en-US"/>
        </a:p>
      </dgm:t>
    </dgm:pt>
    <dgm:pt modelId="{3724BCFB-89F6-4E29-B9A1-1F97EEDB2295}">
      <dgm:prSet/>
      <dgm:spPr>
        <a:solidFill>
          <a:srgbClr val="FFC000"/>
        </a:solidFill>
      </dgm:spPr>
      <dgm:t>
        <a:bodyPr/>
        <a:lstStyle/>
        <a:p>
          <a:r>
            <a:rPr lang="de-DE"/>
            <a:t>Adverb (Zeit oder Ort)</a:t>
          </a:r>
          <a:endParaRPr lang="en-US"/>
        </a:p>
      </dgm:t>
    </dgm:pt>
    <dgm:pt modelId="{A92C5037-BBEF-4763-8E8C-8702CF9A5562}" type="parTrans" cxnId="{BC1ED250-2027-4B01-A56C-4453A6F71598}">
      <dgm:prSet/>
      <dgm:spPr/>
      <dgm:t>
        <a:bodyPr/>
        <a:lstStyle/>
        <a:p>
          <a:endParaRPr lang="en-US"/>
        </a:p>
      </dgm:t>
    </dgm:pt>
    <dgm:pt modelId="{FC7653EF-3645-4466-BD8B-A0EBC188D545}" type="sibTrans" cxnId="{BC1ED250-2027-4B01-A56C-4453A6F71598}">
      <dgm:prSet/>
      <dgm:spPr/>
      <dgm:t>
        <a:bodyPr/>
        <a:lstStyle/>
        <a:p>
          <a:endParaRPr lang="en-US"/>
        </a:p>
      </dgm:t>
    </dgm:pt>
    <dgm:pt modelId="{AE7E1927-F915-419D-BFB8-2B3F825C3666}">
      <dgm:prSet/>
      <dgm:spPr>
        <a:solidFill>
          <a:srgbClr val="7030A0"/>
        </a:solidFill>
      </dgm:spPr>
      <dgm:t>
        <a:bodyPr/>
        <a:lstStyle/>
        <a:p>
          <a:r>
            <a:rPr lang="de-DE"/>
            <a:t>Possessivpronomen</a:t>
          </a:r>
          <a:endParaRPr lang="en-US"/>
        </a:p>
      </dgm:t>
    </dgm:pt>
    <dgm:pt modelId="{4760366C-FC7C-4730-A771-4FFD1BF59605}" type="parTrans" cxnId="{333C138E-9579-4D20-9F9E-90BBF3D6D3D3}">
      <dgm:prSet/>
      <dgm:spPr/>
      <dgm:t>
        <a:bodyPr/>
        <a:lstStyle/>
        <a:p>
          <a:endParaRPr lang="en-US"/>
        </a:p>
      </dgm:t>
    </dgm:pt>
    <dgm:pt modelId="{ADDE1AAE-042C-4435-9C83-D28EE6803648}" type="sibTrans" cxnId="{333C138E-9579-4D20-9F9E-90BBF3D6D3D3}">
      <dgm:prSet/>
      <dgm:spPr/>
      <dgm:t>
        <a:bodyPr/>
        <a:lstStyle/>
        <a:p>
          <a:endParaRPr lang="en-US"/>
        </a:p>
      </dgm:t>
    </dgm:pt>
    <dgm:pt modelId="{D760DEE4-185F-4D84-8A78-C1FF26391199}">
      <dgm:prSet/>
      <dgm:spPr>
        <a:solidFill>
          <a:srgbClr val="0070C0"/>
        </a:solidFill>
      </dgm:spPr>
      <dgm:t>
        <a:bodyPr/>
        <a:lstStyle/>
        <a:p>
          <a:r>
            <a:rPr lang="de-DE"/>
            <a:t>Nomen</a:t>
          </a:r>
          <a:endParaRPr lang="en-US"/>
        </a:p>
      </dgm:t>
    </dgm:pt>
    <dgm:pt modelId="{35DC5B45-ABAD-4D42-BE69-DCD3373F98BF}" type="parTrans" cxnId="{41B6D599-4FD7-4C60-B777-0D3C3CB7AD50}">
      <dgm:prSet/>
      <dgm:spPr/>
      <dgm:t>
        <a:bodyPr/>
        <a:lstStyle/>
        <a:p>
          <a:endParaRPr lang="en-US"/>
        </a:p>
      </dgm:t>
    </dgm:pt>
    <dgm:pt modelId="{5F654191-DB4A-4661-9DAC-ED03380D9869}" type="sibTrans" cxnId="{41B6D599-4FD7-4C60-B777-0D3C3CB7AD50}">
      <dgm:prSet/>
      <dgm:spPr/>
      <dgm:t>
        <a:bodyPr/>
        <a:lstStyle/>
        <a:p>
          <a:endParaRPr lang="en-US"/>
        </a:p>
      </dgm:t>
    </dgm:pt>
    <dgm:pt modelId="{596CA152-512B-45EF-9D40-15F64CA6F5FE}">
      <dgm:prSet/>
      <dgm:spPr>
        <a:solidFill>
          <a:srgbClr val="FF0000"/>
        </a:solidFill>
      </dgm:spPr>
      <dgm:t>
        <a:bodyPr/>
        <a:lstStyle/>
        <a:p>
          <a:r>
            <a:rPr lang="de-DE"/>
            <a:t>Verb(en)</a:t>
          </a:r>
          <a:endParaRPr lang="en-US"/>
        </a:p>
      </dgm:t>
    </dgm:pt>
    <dgm:pt modelId="{47F2EA87-0DD2-4BA0-9E8C-C7FCB39125BD}" type="parTrans" cxnId="{0F18AD8A-B45D-49A8-821E-A127FD879F59}">
      <dgm:prSet/>
      <dgm:spPr/>
      <dgm:t>
        <a:bodyPr/>
        <a:lstStyle/>
        <a:p>
          <a:endParaRPr lang="en-US"/>
        </a:p>
      </dgm:t>
    </dgm:pt>
    <dgm:pt modelId="{D9D2B922-D498-4607-926B-2EA9607A9A0D}" type="sibTrans" cxnId="{0F18AD8A-B45D-49A8-821E-A127FD879F59}">
      <dgm:prSet/>
      <dgm:spPr/>
      <dgm:t>
        <a:bodyPr/>
        <a:lstStyle/>
        <a:p>
          <a:endParaRPr lang="en-US"/>
        </a:p>
      </dgm:t>
    </dgm:pt>
    <dgm:pt modelId="{53C6C918-8488-B944-8FC6-99D39BA73360}">
      <dgm:prSet/>
      <dgm:spPr>
        <a:solidFill>
          <a:srgbClr val="00B050"/>
        </a:solidFill>
      </dgm:spPr>
      <dgm:t>
        <a:bodyPr/>
        <a:lstStyle/>
        <a:p>
          <a:r>
            <a:rPr lang="de-DE"/>
            <a:t>Adjektiv</a:t>
          </a:r>
        </a:p>
      </dgm:t>
    </dgm:pt>
    <dgm:pt modelId="{9C8603F0-2F07-DB4F-9B13-4B0565215F03}" type="parTrans" cxnId="{A083A294-311B-B142-8C34-51133DE3FC44}">
      <dgm:prSet/>
      <dgm:spPr/>
      <dgm:t>
        <a:bodyPr/>
        <a:lstStyle/>
        <a:p>
          <a:endParaRPr lang="de-DE"/>
        </a:p>
      </dgm:t>
    </dgm:pt>
    <dgm:pt modelId="{B6FFC76C-3970-4D4C-AF95-6D023925B06E}" type="sibTrans" cxnId="{A083A294-311B-B142-8C34-51133DE3FC44}">
      <dgm:prSet/>
      <dgm:spPr/>
      <dgm:t>
        <a:bodyPr/>
        <a:lstStyle/>
        <a:p>
          <a:endParaRPr lang="de-DE"/>
        </a:p>
      </dgm:t>
    </dgm:pt>
    <dgm:pt modelId="{04975B12-1B4C-6642-ABFE-0D916B6F193C}">
      <dgm:prSet/>
      <dgm:spPr>
        <a:solidFill>
          <a:srgbClr val="0070C0"/>
        </a:solidFill>
      </dgm:spPr>
      <dgm:t>
        <a:bodyPr/>
        <a:lstStyle/>
        <a:p>
          <a:r>
            <a:rPr lang="de-DE"/>
            <a:t>Nomen</a:t>
          </a:r>
        </a:p>
      </dgm:t>
    </dgm:pt>
    <dgm:pt modelId="{3948882E-5941-CC45-BA24-2604E9C3A1A9}" type="parTrans" cxnId="{03853050-79C7-8B40-A7AD-BBABCA74D05D}">
      <dgm:prSet/>
      <dgm:spPr/>
      <dgm:t>
        <a:bodyPr/>
        <a:lstStyle/>
        <a:p>
          <a:endParaRPr lang="de-DE"/>
        </a:p>
      </dgm:t>
    </dgm:pt>
    <dgm:pt modelId="{D1C2A25F-D7DD-F542-8D87-941863B12FCF}" type="sibTrans" cxnId="{03853050-79C7-8B40-A7AD-BBABCA74D05D}">
      <dgm:prSet/>
      <dgm:spPr/>
      <dgm:t>
        <a:bodyPr/>
        <a:lstStyle/>
        <a:p>
          <a:endParaRPr lang="de-DE"/>
        </a:p>
      </dgm:t>
    </dgm:pt>
    <dgm:pt modelId="{6A18E290-A41D-1747-AE08-AA7ABB769F77}" type="pres">
      <dgm:prSet presAssocID="{129AA7CC-AC8D-40B1-AB03-3AF3A6D58353}" presName="Name0" presStyleCnt="0">
        <dgm:presLayoutVars>
          <dgm:dir/>
          <dgm:resizeHandles val="exact"/>
        </dgm:presLayoutVars>
      </dgm:prSet>
      <dgm:spPr/>
    </dgm:pt>
    <dgm:pt modelId="{A2FB9B6D-BBC1-F54E-AED3-7A6242DD50F3}" type="pres">
      <dgm:prSet presAssocID="{ABE52CBA-FA13-4196-8014-7379908CC78D}" presName="node" presStyleLbl="node1" presStyleIdx="0" presStyleCnt="10">
        <dgm:presLayoutVars>
          <dgm:bulletEnabled val="1"/>
        </dgm:presLayoutVars>
      </dgm:prSet>
      <dgm:spPr/>
    </dgm:pt>
    <dgm:pt modelId="{61EC8280-0540-AA42-9614-AA765A52804A}" type="pres">
      <dgm:prSet presAssocID="{6313559C-9B76-453F-BEB7-0774208377B2}" presName="sibTrans" presStyleLbl="sibTrans1D1" presStyleIdx="0" presStyleCnt="9"/>
      <dgm:spPr/>
    </dgm:pt>
    <dgm:pt modelId="{6C6ADECD-22F1-8044-9419-A3D815A85A78}" type="pres">
      <dgm:prSet presAssocID="{6313559C-9B76-453F-BEB7-0774208377B2}" presName="connectorText" presStyleLbl="sibTrans1D1" presStyleIdx="0" presStyleCnt="9"/>
      <dgm:spPr/>
    </dgm:pt>
    <dgm:pt modelId="{3BD0A24D-38FF-8E45-BF76-15ABA4E02259}" type="pres">
      <dgm:prSet presAssocID="{53C6C918-8488-B944-8FC6-99D39BA73360}" presName="node" presStyleLbl="node1" presStyleIdx="1" presStyleCnt="10">
        <dgm:presLayoutVars>
          <dgm:bulletEnabled val="1"/>
        </dgm:presLayoutVars>
      </dgm:prSet>
      <dgm:spPr/>
    </dgm:pt>
    <dgm:pt modelId="{1D951811-3027-7F4F-98B3-820D8813F67D}" type="pres">
      <dgm:prSet presAssocID="{B6FFC76C-3970-4D4C-AF95-6D023925B06E}" presName="sibTrans" presStyleLbl="sibTrans1D1" presStyleIdx="1" presStyleCnt="9"/>
      <dgm:spPr/>
    </dgm:pt>
    <dgm:pt modelId="{EDA249B9-3C42-2649-B5EA-472621072689}" type="pres">
      <dgm:prSet presAssocID="{B6FFC76C-3970-4D4C-AF95-6D023925B06E}" presName="connectorText" presStyleLbl="sibTrans1D1" presStyleIdx="1" presStyleCnt="9"/>
      <dgm:spPr/>
    </dgm:pt>
    <dgm:pt modelId="{6632BB56-C496-E64D-A272-4161B6CE7BE7}" type="pres">
      <dgm:prSet presAssocID="{04975B12-1B4C-6642-ABFE-0D916B6F193C}" presName="node" presStyleLbl="node1" presStyleIdx="2" presStyleCnt="10">
        <dgm:presLayoutVars>
          <dgm:bulletEnabled val="1"/>
        </dgm:presLayoutVars>
      </dgm:prSet>
      <dgm:spPr/>
    </dgm:pt>
    <dgm:pt modelId="{ABF49813-B2CE-A947-A8C6-32ACCA4C8BE7}" type="pres">
      <dgm:prSet presAssocID="{D1C2A25F-D7DD-F542-8D87-941863B12FCF}" presName="sibTrans" presStyleLbl="sibTrans1D1" presStyleIdx="2" presStyleCnt="9"/>
      <dgm:spPr/>
    </dgm:pt>
    <dgm:pt modelId="{783D7E8F-1A95-B84B-90BD-43F2C54153B1}" type="pres">
      <dgm:prSet presAssocID="{D1C2A25F-D7DD-F542-8D87-941863B12FCF}" presName="connectorText" presStyleLbl="sibTrans1D1" presStyleIdx="2" presStyleCnt="9"/>
      <dgm:spPr/>
    </dgm:pt>
    <dgm:pt modelId="{64C64AED-EA5F-B644-A89B-70A67EF4EAFB}" type="pres">
      <dgm:prSet presAssocID="{C99F4E22-7ACB-4008-B117-4F8054DBE4DB}" presName="node" presStyleLbl="node1" presStyleIdx="3" presStyleCnt="10">
        <dgm:presLayoutVars>
          <dgm:bulletEnabled val="1"/>
        </dgm:presLayoutVars>
      </dgm:prSet>
      <dgm:spPr/>
    </dgm:pt>
    <dgm:pt modelId="{EEF6710F-6463-6B42-9B42-47599D36B5B5}" type="pres">
      <dgm:prSet presAssocID="{C146D990-39BC-49CA-90C0-B6151B1028F0}" presName="sibTrans" presStyleLbl="sibTrans1D1" presStyleIdx="3" presStyleCnt="9"/>
      <dgm:spPr/>
    </dgm:pt>
    <dgm:pt modelId="{36F3A7F1-4D2D-614C-ABF8-BF5C766EFE29}" type="pres">
      <dgm:prSet presAssocID="{C146D990-39BC-49CA-90C0-B6151B1028F0}" presName="connectorText" presStyleLbl="sibTrans1D1" presStyleIdx="3" presStyleCnt="9"/>
      <dgm:spPr/>
    </dgm:pt>
    <dgm:pt modelId="{D002189A-C41B-D843-90A5-0581367BC2BB}" type="pres">
      <dgm:prSet presAssocID="{12DF9AD1-7911-4BB3-B732-85111A4D02BD}" presName="node" presStyleLbl="node1" presStyleIdx="4" presStyleCnt="10">
        <dgm:presLayoutVars>
          <dgm:bulletEnabled val="1"/>
        </dgm:presLayoutVars>
      </dgm:prSet>
      <dgm:spPr/>
    </dgm:pt>
    <dgm:pt modelId="{585AE4B8-1435-114B-A01F-BCC0BF673D70}" type="pres">
      <dgm:prSet presAssocID="{063D31E3-0848-410A-94CC-13FC39A57DBE}" presName="sibTrans" presStyleLbl="sibTrans1D1" presStyleIdx="4" presStyleCnt="9"/>
      <dgm:spPr/>
    </dgm:pt>
    <dgm:pt modelId="{8247BEE9-F1FF-E34E-BFD4-4DCE84B5E028}" type="pres">
      <dgm:prSet presAssocID="{063D31E3-0848-410A-94CC-13FC39A57DBE}" presName="connectorText" presStyleLbl="sibTrans1D1" presStyleIdx="4" presStyleCnt="9"/>
      <dgm:spPr/>
    </dgm:pt>
    <dgm:pt modelId="{F928F479-1919-4C42-AA56-C060346BF31A}" type="pres">
      <dgm:prSet presAssocID="{460A98DE-D87D-4B59-951A-9740F35A9CE6}" presName="node" presStyleLbl="node1" presStyleIdx="5" presStyleCnt="10">
        <dgm:presLayoutVars>
          <dgm:bulletEnabled val="1"/>
        </dgm:presLayoutVars>
      </dgm:prSet>
      <dgm:spPr/>
    </dgm:pt>
    <dgm:pt modelId="{B8658AC6-1547-2E48-B0CF-7D3F3791DACC}" type="pres">
      <dgm:prSet presAssocID="{2C42837B-6A3D-44D2-8C46-B03A206207EE}" presName="sibTrans" presStyleLbl="sibTrans1D1" presStyleIdx="5" presStyleCnt="9"/>
      <dgm:spPr/>
    </dgm:pt>
    <dgm:pt modelId="{498E4E16-33CE-944D-9304-8E08BDC664F8}" type="pres">
      <dgm:prSet presAssocID="{2C42837B-6A3D-44D2-8C46-B03A206207EE}" presName="connectorText" presStyleLbl="sibTrans1D1" presStyleIdx="5" presStyleCnt="9"/>
      <dgm:spPr/>
    </dgm:pt>
    <dgm:pt modelId="{EDB2B822-864B-ED4A-9004-DDBA9F3DCA9A}" type="pres">
      <dgm:prSet presAssocID="{3724BCFB-89F6-4E29-B9A1-1F97EEDB2295}" presName="node" presStyleLbl="node1" presStyleIdx="6" presStyleCnt="10">
        <dgm:presLayoutVars>
          <dgm:bulletEnabled val="1"/>
        </dgm:presLayoutVars>
      </dgm:prSet>
      <dgm:spPr/>
    </dgm:pt>
    <dgm:pt modelId="{72A68FAF-A44A-8043-8CE2-777CD688EDFE}" type="pres">
      <dgm:prSet presAssocID="{FC7653EF-3645-4466-BD8B-A0EBC188D545}" presName="sibTrans" presStyleLbl="sibTrans1D1" presStyleIdx="6" presStyleCnt="9"/>
      <dgm:spPr/>
    </dgm:pt>
    <dgm:pt modelId="{4C323A0D-2BF6-274F-B17C-D61AF8DEE77E}" type="pres">
      <dgm:prSet presAssocID="{FC7653EF-3645-4466-BD8B-A0EBC188D545}" presName="connectorText" presStyleLbl="sibTrans1D1" presStyleIdx="6" presStyleCnt="9"/>
      <dgm:spPr/>
    </dgm:pt>
    <dgm:pt modelId="{DB423698-7047-EC42-9353-514452603238}" type="pres">
      <dgm:prSet presAssocID="{AE7E1927-F915-419D-BFB8-2B3F825C3666}" presName="node" presStyleLbl="node1" presStyleIdx="7" presStyleCnt="10">
        <dgm:presLayoutVars>
          <dgm:bulletEnabled val="1"/>
        </dgm:presLayoutVars>
      </dgm:prSet>
      <dgm:spPr/>
    </dgm:pt>
    <dgm:pt modelId="{6AE6B28F-63C1-3940-8D86-A628069BB9C6}" type="pres">
      <dgm:prSet presAssocID="{ADDE1AAE-042C-4435-9C83-D28EE6803648}" presName="sibTrans" presStyleLbl="sibTrans1D1" presStyleIdx="7" presStyleCnt="9"/>
      <dgm:spPr/>
    </dgm:pt>
    <dgm:pt modelId="{2FFF3D48-0B1F-9040-A20E-39E288CDE07E}" type="pres">
      <dgm:prSet presAssocID="{ADDE1AAE-042C-4435-9C83-D28EE6803648}" presName="connectorText" presStyleLbl="sibTrans1D1" presStyleIdx="7" presStyleCnt="9"/>
      <dgm:spPr/>
    </dgm:pt>
    <dgm:pt modelId="{1BAAC9EA-9E83-854C-9E5A-A61F3587B878}" type="pres">
      <dgm:prSet presAssocID="{D760DEE4-185F-4D84-8A78-C1FF26391199}" presName="node" presStyleLbl="node1" presStyleIdx="8" presStyleCnt="10">
        <dgm:presLayoutVars>
          <dgm:bulletEnabled val="1"/>
        </dgm:presLayoutVars>
      </dgm:prSet>
      <dgm:spPr/>
    </dgm:pt>
    <dgm:pt modelId="{D5FE623B-7E1F-5346-B95D-A77808147F6B}" type="pres">
      <dgm:prSet presAssocID="{5F654191-DB4A-4661-9DAC-ED03380D9869}" presName="sibTrans" presStyleLbl="sibTrans1D1" presStyleIdx="8" presStyleCnt="9"/>
      <dgm:spPr/>
    </dgm:pt>
    <dgm:pt modelId="{C0FDB696-432F-C74E-851A-69670B6DA1AF}" type="pres">
      <dgm:prSet presAssocID="{5F654191-DB4A-4661-9DAC-ED03380D9869}" presName="connectorText" presStyleLbl="sibTrans1D1" presStyleIdx="8" presStyleCnt="9"/>
      <dgm:spPr/>
    </dgm:pt>
    <dgm:pt modelId="{B55D44C1-703A-744A-8A12-DFA0DA03085A}" type="pres">
      <dgm:prSet presAssocID="{596CA152-512B-45EF-9D40-15F64CA6F5FE}" presName="node" presStyleLbl="node1" presStyleIdx="9" presStyleCnt="10">
        <dgm:presLayoutVars>
          <dgm:bulletEnabled val="1"/>
        </dgm:presLayoutVars>
      </dgm:prSet>
      <dgm:spPr/>
    </dgm:pt>
  </dgm:ptLst>
  <dgm:cxnLst>
    <dgm:cxn modelId="{C4E6C204-F2FD-ED43-B0CF-AC01D6E535AA}" type="presOf" srcId="{063D31E3-0848-410A-94CC-13FC39A57DBE}" destId="{585AE4B8-1435-114B-A01F-BCC0BF673D70}" srcOrd="0" destOrd="0" presId="urn:microsoft.com/office/officeart/2016/7/layout/RepeatingBendingProcessNew"/>
    <dgm:cxn modelId="{5F12CC0F-3FC6-9345-BC6C-24AEFC30488C}" type="presOf" srcId="{3724BCFB-89F6-4E29-B9A1-1F97EEDB2295}" destId="{EDB2B822-864B-ED4A-9004-DDBA9F3DCA9A}" srcOrd="0" destOrd="0" presId="urn:microsoft.com/office/officeart/2016/7/layout/RepeatingBendingProcessNew"/>
    <dgm:cxn modelId="{14133D18-BA41-2841-A9FB-D589D09B2EE8}" type="presOf" srcId="{AE7E1927-F915-419D-BFB8-2B3F825C3666}" destId="{DB423698-7047-EC42-9353-514452603238}" srcOrd="0" destOrd="0" presId="urn:microsoft.com/office/officeart/2016/7/layout/RepeatingBendingProcessNew"/>
    <dgm:cxn modelId="{99A14F1C-4E02-184E-95E1-3609FC7C02A0}" type="presOf" srcId="{D1C2A25F-D7DD-F542-8D87-941863B12FCF}" destId="{783D7E8F-1A95-B84B-90BD-43F2C54153B1}" srcOrd="1" destOrd="0" presId="urn:microsoft.com/office/officeart/2016/7/layout/RepeatingBendingProcessNew"/>
    <dgm:cxn modelId="{0A237E1C-ED13-054F-8079-91B5275B774A}" type="presOf" srcId="{C146D990-39BC-49CA-90C0-B6151B1028F0}" destId="{EEF6710F-6463-6B42-9B42-47599D36B5B5}" srcOrd="0" destOrd="0" presId="urn:microsoft.com/office/officeart/2016/7/layout/RepeatingBendingProcessNew"/>
    <dgm:cxn modelId="{7957EB1D-E387-D146-91FD-4BDDD5810D28}" type="presOf" srcId="{2C42837B-6A3D-44D2-8C46-B03A206207EE}" destId="{498E4E16-33CE-944D-9304-8E08BDC664F8}" srcOrd="1" destOrd="0" presId="urn:microsoft.com/office/officeart/2016/7/layout/RepeatingBendingProcessNew"/>
    <dgm:cxn modelId="{E57D672A-9240-C440-8AFD-51A1E4B52751}" type="presOf" srcId="{ABE52CBA-FA13-4196-8014-7379908CC78D}" destId="{A2FB9B6D-BBC1-F54E-AED3-7A6242DD50F3}" srcOrd="0" destOrd="0" presId="urn:microsoft.com/office/officeart/2016/7/layout/RepeatingBendingProcessNew"/>
    <dgm:cxn modelId="{EA131332-EADA-A645-AFC3-2FDFDA963F51}" type="presOf" srcId="{B6FFC76C-3970-4D4C-AF95-6D023925B06E}" destId="{1D951811-3027-7F4F-98B3-820D8813F67D}" srcOrd="0" destOrd="0" presId="urn:microsoft.com/office/officeart/2016/7/layout/RepeatingBendingProcessNew"/>
    <dgm:cxn modelId="{E5AC8B37-6322-6A47-9024-8F260568D4BE}" type="presOf" srcId="{129AA7CC-AC8D-40B1-AB03-3AF3A6D58353}" destId="{6A18E290-A41D-1747-AE08-AA7ABB769F77}" srcOrd="0" destOrd="0" presId="urn:microsoft.com/office/officeart/2016/7/layout/RepeatingBendingProcessNew"/>
    <dgm:cxn modelId="{526D003A-5E89-0F40-9C13-76A8A5E3907F}" type="presOf" srcId="{596CA152-512B-45EF-9D40-15F64CA6F5FE}" destId="{B55D44C1-703A-744A-8A12-DFA0DA03085A}" srcOrd="0" destOrd="0" presId="urn:microsoft.com/office/officeart/2016/7/layout/RepeatingBendingProcessNew"/>
    <dgm:cxn modelId="{C2155E4C-8A70-4C65-96BA-8BDF2C560F46}" srcId="{129AA7CC-AC8D-40B1-AB03-3AF3A6D58353}" destId="{ABE52CBA-FA13-4196-8014-7379908CC78D}" srcOrd="0" destOrd="0" parTransId="{82C7A472-9786-481A-AA02-B447A7D72216}" sibTransId="{6313559C-9B76-453F-BEB7-0774208377B2}"/>
    <dgm:cxn modelId="{03853050-79C7-8B40-A7AD-BBABCA74D05D}" srcId="{129AA7CC-AC8D-40B1-AB03-3AF3A6D58353}" destId="{04975B12-1B4C-6642-ABFE-0D916B6F193C}" srcOrd="2" destOrd="0" parTransId="{3948882E-5941-CC45-BA24-2604E9C3A1A9}" sibTransId="{D1C2A25F-D7DD-F542-8D87-941863B12FCF}"/>
    <dgm:cxn modelId="{BC1ED250-2027-4B01-A56C-4453A6F71598}" srcId="{129AA7CC-AC8D-40B1-AB03-3AF3A6D58353}" destId="{3724BCFB-89F6-4E29-B9A1-1F97EEDB2295}" srcOrd="6" destOrd="0" parTransId="{A92C5037-BBEF-4763-8E8C-8702CF9A5562}" sibTransId="{FC7653EF-3645-4466-BD8B-A0EBC188D545}"/>
    <dgm:cxn modelId="{49631053-410F-6A44-ADF0-6ECEF43D87F6}" type="presOf" srcId="{FC7653EF-3645-4466-BD8B-A0EBC188D545}" destId="{72A68FAF-A44A-8043-8CE2-777CD688EDFE}" srcOrd="0" destOrd="0" presId="urn:microsoft.com/office/officeart/2016/7/layout/RepeatingBendingProcessNew"/>
    <dgm:cxn modelId="{191C7E5B-BE14-4754-9D60-006CB6426738}" srcId="{129AA7CC-AC8D-40B1-AB03-3AF3A6D58353}" destId="{C99F4E22-7ACB-4008-B117-4F8054DBE4DB}" srcOrd="3" destOrd="0" parTransId="{5474B6E7-9453-4F8B-ADD7-9ECD53757FFF}" sibTransId="{C146D990-39BC-49CA-90C0-B6151B1028F0}"/>
    <dgm:cxn modelId="{59C5C75B-4AE4-7949-8963-9869308D5CEF}" type="presOf" srcId="{460A98DE-D87D-4B59-951A-9740F35A9CE6}" destId="{F928F479-1919-4C42-AA56-C060346BF31A}" srcOrd="0" destOrd="0" presId="urn:microsoft.com/office/officeart/2016/7/layout/RepeatingBendingProcessNew"/>
    <dgm:cxn modelId="{65246E5C-6B5B-4B48-B63D-EB39ABE06FB2}" type="presOf" srcId="{D1C2A25F-D7DD-F542-8D87-941863B12FCF}" destId="{ABF49813-B2CE-A947-A8C6-32ACCA4C8BE7}" srcOrd="0" destOrd="0" presId="urn:microsoft.com/office/officeart/2016/7/layout/RepeatingBendingProcessNew"/>
    <dgm:cxn modelId="{2E9D6661-03A0-184A-93B4-3F04F49AC46D}" type="presOf" srcId="{C146D990-39BC-49CA-90C0-B6151B1028F0}" destId="{36F3A7F1-4D2D-614C-ABF8-BF5C766EFE29}" srcOrd="1" destOrd="0" presId="urn:microsoft.com/office/officeart/2016/7/layout/RepeatingBendingProcessNew"/>
    <dgm:cxn modelId="{28D91671-B3FB-5349-860F-E86BE849C82D}" type="presOf" srcId="{2C42837B-6A3D-44D2-8C46-B03A206207EE}" destId="{B8658AC6-1547-2E48-B0CF-7D3F3791DACC}" srcOrd="0" destOrd="0" presId="urn:microsoft.com/office/officeart/2016/7/layout/RepeatingBendingProcessNew"/>
    <dgm:cxn modelId="{BD3AB87B-F079-AF48-9D9F-C70EAF591305}" type="presOf" srcId="{5F654191-DB4A-4661-9DAC-ED03380D9869}" destId="{C0FDB696-432F-C74E-851A-69670B6DA1AF}" srcOrd="1" destOrd="0" presId="urn:microsoft.com/office/officeart/2016/7/layout/RepeatingBendingProcessNew"/>
    <dgm:cxn modelId="{157BD17C-7B3F-6A4D-824C-3460DC2E2569}" type="presOf" srcId="{53C6C918-8488-B944-8FC6-99D39BA73360}" destId="{3BD0A24D-38FF-8E45-BF76-15ABA4E02259}" srcOrd="0" destOrd="0" presId="urn:microsoft.com/office/officeart/2016/7/layout/RepeatingBendingProcessNew"/>
    <dgm:cxn modelId="{0F18AD8A-B45D-49A8-821E-A127FD879F59}" srcId="{129AA7CC-AC8D-40B1-AB03-3AF3A6D58353}" destId="{596CA152-512B-45EF-9D40-15F64CA6F5FE}" srcOrd="9" destOrd="0" parTransId="{47F2EA87-0DD2-4BA0-9E8C-C7FCB39125BD}" sibTransId="{D9D2B922-D498-4607-926B-2EA9607A9A0D}"/>
    <dgm:cxn modelId="{333C138E-9579-4D20-9F9E-90BBF3D6D3D3}" srcId="{129AA7CC-AC8D-40B1-AB03-3AF3A6D58353}" destId="{AE7E1927-F915-419D-BFB8-2B3F825C3666}" srcOrd="7" destOrd="0" parTransId="{4760366C-FC7C-4730-A771-4FFD1BF59605}" sibTransId="{ADDE1AAE-042C-4435-9C83-D28EE6803648}"/>
    <dgm:cxn modelId="{A083A294-311B-B142-8C34-51133DE3FC44}" srcId="{129AA7CC-AC8D-40B1-AB03-3AF3A6D58353}" destId="{53C6C918-8488-B944-8FC6-99D39BA73360}" srcOrd="1" destOrd="0" parTransId="{9C8603F0-2F07-DB4F-9B13-4B0565215F03}" sibTransId="{B6FFC76C-3970-4D4C-AF95-6D023925B06E}"/>
    <dgm:cxn modelId="{48CD9C97-AFC0-0347-9645-23795C7FE8FD}" type="presOf" srcId="{FC7653EF-3645-4466-BD8B-A0EBC188D545}" destId="{4C323A0D-2BF6-274F-B17C-D61AF8DEE77E}" srcOrd="1" destOrd="0" presId="urn:microsoft.com/office/officeart/2016/7/layout/RepeatingBendingProcessNew"/>
    <dgm:cxn modelId="{9BE95098-CBA5-482F-A1C6-E074B6D1416B}" srcId="{129AA7CC-AC8D-40B1-AB03-3AF3A6D58353}" destId="{460A98DE-D87D-4B59-951A-9740F35A9CE6}" srcOrd="5" destOrd="0" parTransId="{87935EF0-817F-4B30-A54E-B48936EC03DD}" sibTransId="{2C42837B-6A3D-44D2-8C46-B03A206207EE}"/>
    <dgm:cxn modelId="{41B6D599-4FD7-4C60-B777-0D3C3CB7AD50}" srcId="{129AA7CC-AC8D-40B1-AB03-3AF3A6D58353}" destId="{D760DEE4-185F-4D84-8A78-C1FF26391199}" srcOrd="8" destOrd="0" parTransId="{35DC5B45-ABAD-4D42-BE69-DCD3373F98BF}" sibTransId="{5F654191-DB4A-4661-9DAC-ED03380D9869}"/>
    <dgm:cxn modelId="{0050E49E-9A91-0645-AB68-8950B250B66B}" type="presOf" srcId="{B6FFC76C-3970-4D4C-AF95-6D023925B06E}" destId="{EDA249B9-3C42-2649-B5EA-472621072689}" srcOrd="1" destOrd="0" presId="urn:microsoft.com/office/officeart/2016/7/layout/RepeatingBendingProcessNew"/>
    <dgm:cxn modelId="{C26446A2-C9C5-C94C-908A-99802BBD8944}" type="presOf" srcId="{6313559C-9B76-453F-BEB7-0774208377B2}" destId="{61EC8280-0540-AA42-9614-AA765A52804A}" srcOrd="0" destOrd="0" presId="urn:microsoft.com/office/officeart/2016/7/layout/RepeatingBendingProcessNew"/>
    <dgm:cxn modelId="{170BA6AE-5196-2C4B-96BE-07B86B25E29E}" type="presOf" srcId="{063D31E3-0848-410A-94CC-13FC39A57DBE}" destId="{8247BEE9-F1FF-E34E-BFD4-4DCE84B5E028}" srcOrd="1" destOrd="0" presId="urn:microsoft.com/office/officeart/2016/7/layout/RepeatingBendingProcessNew"/>
    <dgm:cxn modelId="{39D0D1B0-B975-624C-B410-AEB28E5690C1}" type="presOf" srcId="{ADDE1AAE-042C-4435-9C83-D28EE6803648}" destId="{6AE6B28F-63C1-3940-8D86-A628069BB9C6}" srcOrd="0" destOrd="0" presId="urn:microsoft.com/office/officeart/2016/7/layout/RepeatingBendingProcessNew"/>
    <dgm:cxn modelId="{15D6BCBB-10C4-1545-9B2D-00B43B9C8EFB}" type="presOf" srcId="{12DF9AD1-7911-4BB3-B732-85111A4D02BD}" destId="{D002189A-C41B-D843-90A5-0581367BC2BB}" srcOrd="0" destOrd="0" presId="urn:microsoft.com/office/officeart/2016/7/layout/RepeatingBendingProcessNew"/>
    <dgm:cxn modelId="{32AD4FBD-338E-6D49-9D23-96FF436C57F9}" type="presOf" srcId="{5F654191-DB4A-4661-9DAC-ED03380D9869}" destId="{D5FE623B-7E1F-5346-B95D-A77808147F6B}" srcOrd="0" destOrd="0" presId="urn:microsoft.com/office/officeart/2016/7/layout/RepeatingBendingProcessNew"/>
    <dgm:cxn modelId="{BE7733CF-C7DF-2441-8803-F385BF94B155}" type="presOf" srcId="{04975B12-1B4C-6642-ABFE-0D916B6F193C}" destId="{6632BB56-C496-E64D-A272-4161B6CE7BE7}" srcOrd="0" destOrd="0" presId="urn:microsoft.com/office/officeart/2016/7/layout/RepeatingBendingProcessNew"/>
    <dgm:cxn modelId="{EAE7C0E2-55C3-9343-AB29-1D6B7F14F528}" type="presOf" srcId="{6313559C-9B76-453F-BEB7-0774208377B2}" destId="{6C6ADECD-22F1-8044-9419-A3D815A85A78}" srcOrd="1" destOrd="0" presId="urn:microsoft.com/office/officeart/2016/7/layout/RepeatingBendingProcessNew"/>
    <dgm:cxn modelId="{214C4AED-67D0-F543-AA93-57D9909B6CC9}" type="presOf" srcId="{D760DEE4-185F-4D84-8A78-C1FF26391199}" destId="{1BAAC9EA-9E83-854C-9E5A-A61F3587B878}" srcOrd="0" destOrd="0" presId="urn:microsoft.com/office/officeart/2016/7/layout/RepeatingBendingProcessNew"/>
    <dgm:cxn modelId="{C0A2F0F1-3724-0341-841C-487616C6B5A3}" type="presOf" srcId="{C99F4E22-7ACB-4008-B117-4F8054DBE4DB}" destId="{64C64AED-EA5F-B644-A89B-70A67EF4EAFB}" srcOrd="0" destOrd="0" presId="urn:microsoft.com/office/officeart/2016/7/layout/RepeatingBendingProcessNew"/>
    <dgm:cxn modelId="{C9F6F5FB-7346-CB41-A099-8C8ADD3AEE32}" type="presOf" srcId="{ADDE1AAE-042C-4435-9C83-D28EE6803648}" destId="{2FFF3D48-0B1F-9040-A20E-39E288CDE07E}" srcOrd="1" destOrd="0" presId="urn:microsoft.com/office/officeart/2016/7/layout/RepeatingBendingProcessNew"/>
    <dgm:cxn modelId="{B4AA08FC-6493-454A-91D3-75CA3FE68927}" srcId="{129AA7CC-AC8D-40B1-AB03-3AF3A6D58353}" destId="{12DF9AD1-7911-4BB3-B732-85111A4D02BD}" srcOrd="4" destOrd="0" parTransId="{85EDA173-95AE-429C-9EC9-90D154F3DD66}" sibTransId="{063D31E3-0848-410A-94CC-13FC39A57DBE}"/>
    <dgm:cxn modelId="{06841FDF-740D-3442-B543-1D4A10FEEC85}" type="presParOf" srcId="{6A18E290-A41D-1747-AE08-AA7ABB769F77}" destId="{A2FB9B6D-BBC1-F54E-AED3-7A6242DD50F3}" srcOrd="0" destOrd="0" presId="urn:microsoft.com/office/officeart/2016/7/layout/RepeatingBendingProcessNew"/>
    <dgm:cxn modelId="{576C4E14-CC39-534D-91A1-C81B6784D181}" type="presParOf" srcId="{6A18E290-A41D-1747-AE08-AA7ABB769F77}" destId="{61EC8280-0540-AA42-9614-AA765A52804A}" srcOrd="1" destOrd="0" presId="urn:microsoft.com/office/officeart/2016/7/layout/RepeatingBendingProcessNew"/>
    <dgm:cxn modelId="{C161F85A-5CE4-694E-B4AC-D01E9B0448C9}" type="presParOf" srcId="{61EC8280-0540-AA42-9614-AA765A52804A}" destId="{6C6ADECD-22F1-8044-9419-A3D815A85A78}" srcOrd="0" destOrd="0" presId="urn:microsoft.com/office/officeart/2016/7/layout/RepeatingBendingProcessNew"/>
    <dgm:cxn modelId="{15298B83-606F-924A-A28E-F9B997054506}" type="presParOf" srcId="{6A18E290-A41D-1747-AE08-AA7ABB769F77}" destId="{3BD0A24D-38FF-8E45-BF76-15ABA4E02259}" srcOrd="2" destOrd="0" presId="urn:microsoft.com/office/officeart/2016/7/layout/RepeatingBendingProcessNew"/>
    <dgm:cxn modelId="{675D154C-04D6-C94B-A5B3-A734B6259C6D}" type="presParOf" srcId="{6A18E290-A41D-1747-AE08-AA7ABB769F77}" destId="{1D951811-3027-7F4F-98B3-820D8813F67D}" srcOrd="3" destOrd="0" presId="urn:microsoft.com/office/officeart/2016/7/layout/RepeatingBendingProcessNew"/>
    <dgm:cxn modelId="{2CE20142-9E5F-E44E-9D83-F306BCDB50AB}" type="presParOf" srcId="{1D951811-3027-7F4F-98B3-820D8813F67D}" destId="{EDA249B9-3C42-2649-B5EA-472621072689}" srcOrd="0" destOrd="0" presId="urn:microsoft.com/office/officeart/2016/7/layout/RepeatingBendingProcessNew"/>
    <dgm:cxn modelId="{3F6029D0-74BB-744A-8591-A4A835D1CAAB}" type="presParOf" srcId="{6A18E290-A41D-1747-AE08-AA7ABB769F77}" destId="{6632BB56-C496-E64D-A272-4161B6CE7BE7}" srcOrd="4" destOrd="0" presId="urn:microsoft.com/office/officeart/2016/7/layout/RepeatingBendingProcessNew"/>
    <dgm:cxn modelId="{9DCE16D5-EFC6-BA44-9F38-CB2F76388541}" type="presParOf" srcId="{6A18E290-A41D-1747-AE08-AA7ABB769F77}" destId="{ABF49813-B2CE-A947-A8C6-32ACCA4C8BE7}" srcOrd="5" destOrd="0" presId="urn:microsoft.com/office/officeart/2016/7/layout/RepeatingBendingProcessNew"/>
    <dgm:cxn modelId="{2FE20139-5BA8-554D-A1C2-7FDDEBCB191B}" type="presParOf" srcId="{ABF49813-B2CE-A947-A8C6-32ACCA4C8BE7}" destId="{783D7E8F-1A95-B84B-90BD-43F2C54153B1}" srcOrd="0" destOrd="0" presId="urn:microsoft.com/office/officeart/2016/7/layout/RepeatingBendingProcessNew"/>
    <dgm:cxn modelId="{38B595D5-3501-404C-B826-69E1AA5DC93C}" type="presParOf" srcId="{6A18E290-A41D-1747-AE08-AA7ABB769F77}" destId="{64C64AED-EA5F-B644-A89B-70A67EF4EAFB}" srcOrd="6" destOrd="0" presId="urn:microsoft.com/office/officeart/2016/7/layout/RepeatingBendingProcessNew"/>
    <dgm:cxn modelId="{B6B5297C-9EBC-2441-B907-1E3523B0B6BA}" type="presParOf" srcId="{6A18E290-A41D-1747-AE08-AA7ABB769F77}" destId="{EEF6710F-6463-6B42-9B42-47599D36B5B5}" srcOrd="7" destOrd="0" presId="urn:microsoft.com/office/officeart/2016/7/layout/RepeatingBendingProcessNew"/>
    <dgm:cxn modelId="{9FEE4FB2-582D-9343-8E7C-E995CFBECBBC}" type="presParOf" srcId="{EEF6710F-6463-6B42-9B42-47599D36B5B5}" destId="{36F3A7F1-4D2D-614C-ABF8-BF5C766EFE29}" srcOrd="0" destOrd="0" presId="urn:microsoft.com/office/officeart/2016/7/layout/RepeatingBendingProcessNew"/>
    <dgm:cxn modelId="{32630F65-FA66-E64C-9C78-754C35BE8E94}" type="presParOf" srcId="{6A18E290-A41D-1747-AE08-AA7ABB769F77}" destId="{D002189A-C41B-D843-90A5-0581367BC2BB}" srcOrd="8" destOrd="0" presId="urn:microsoft.com/office/officeart/2016/7/layout/RepeatingBendingProcessNew"/>
    <dgm:cxn modelId="{6EB58A93-D8FF-0647-A5AE-A2D2D1ECF789}" type="presParOf" srcId="{6A18E290-A41D-1747-AE08-AA7ABB769F77}" destId="{585AE4B8-1435-114B-A01F-BCC0BF673D70}" srcOrd="9" destOrd="0" presId="urn:microsoft.com/office/officeart/2016/7/layout/RepeatingBendingProcessNew"/>
    <dgm:cxn modelId="{B860C6D0-AD42-F94A-BC5A-34241CA8B6F7}" type="presParOf" srcId="{585AE4B8-1435-114B-A01F-BCC0BF673D70}" destId="{8247BEE9-F1FF-E34E-BFD4-4DCE84B5E028}" srcOrd="0" destOrd="0" presId="urn:microsoft.com/office/officeart/2016/7/layout/RepeatingBendingProcessNew"/>
    <dgm:cxn modelId="{49D42D1E-EF8E-7649-82C5-80EEC67C3BF9}" type="presParOf" srcId="{6A18E290-A41D-1747-AE08-AA7ABB769F77}" destId="{F928F479-1919-4C42-AA56-C060346BF31A}" srcOrd="10" destOrd="0" presId="urn:microsoft.com/office/officeart/2016/7/layout/RepeatingBendingProcessNew"/>
    <dgm:cxn modelId="{7075A2D9-7388-024E-90F3-091D8CDEB9E5}" type="presParOf" srcId="{6A18E290-A41D-1747-AE08-AA7ABB769F77}" destId="{B8658AC6-1547-2E48-B0CF-7D3F3791DACC}" srcOrd="11" destOrd="0" presId="urn:microsoft.com/office/officeart/2016/7/layout/RepeatingBendingProcessNew"/>
    <dgm:cxn modelId="{5091B954-25CD-3F43-875B-D3C333BCD32D}" type="presParOf" srcId="{B8658AC6-1547-2E48-B0CF-7D3F3791DACC}" destId="{498E4E16-33CE-944D-9304-8E08BDC664F8}" srcOrd="0" destOrd="0" presId="urn:microsoft.com/office/officeart/2016/7/layout/RepeatingBendingProcessNew"/>
    <dgm:cxn modelId="{BC75F76C-21F6-B347-B2BA-03EB7A4512FE}" type="presParOf" srcId="{6A18E290-A41D-1747-AE08-AA7ABB769F77}" destId="{EDB2B822-864B-ED4A-9004-DDBA9F3DCA9A}" srcOrd="12" destOrd="0" presId="urn:microsoft.com/office/officeart/2016/7/layout/RepeatingBendingProcessNew"/>
    <dgm:cxn modelId="{2F191207-5C9C-004E-B9A1-D6CC97B8025E}" type="presParOf" srcId="{6A18E290-A41D-1747-AE08-AA7ABB769F77}" destId="{72A68FAF-A44A-8043-8CE2-777CD688EDFE}" srcOrd="13" destOrd="0" presId="urn:microsoft.com/office/officeart/2016/7/layout/RepeatingBendingProcessNew"/>
    <dgm:cxn modelId="{FAF3D155-5F0A-EC43-A9CA-EA2F06FFF4C8}" type="presParOf" srcId="{72A68FAF-A44A-8043-8CE2-777CD688EDFE}" destId="{4C323A0D-2BF6-274F-B17C-D61AF8DEE77E}" srcOrd="0" destOrd="0" presId="urn:microsoft.com/office/officeart/2016/7/layout/RepeatingBendingProcessNew"/>
    <dgm:cxn modelId="{03B8F5DB-61C6-D344-BAD4-7CAEF7C402F9}" type="presParOf" srcId="{6A18E290-A41D-1747-AE08-AA7ABB769F77}" destId="{DB423698-7047-EC42-9353-514452603238}" srcOrd="14" destOrd="0" presId="urn:microsoft.com/office/officeart/2016/7/layout/RepeatingBendingProcessNew"/>
    <dgm:cxn modelId="{43461E86-E698-1F4A-AFFB-84654D3469D0}" type="presParOf" srcId="{6A18E290-A41D-1747-AE08-AA7ABB769F77}" destId="{6AE6B28F-63C1-3940-8D86-A628069BB9C6}" srcOrd="15" destOrd="0" presId="urn:microsoft.com/office/officeart/2016/7/layout/RepeatingBendingProcessNew"/>
    <dgm:cxn modelId="{3B4F4D2B-7E85-EE4B-B4B3-0341FC56BD90}" type="presParOf" srcId="{6AE6B28F-63C1-3940-8D86-A628069BB9C6}" destId="{2FFF3D48-0B1F-9040-A20E-39E288CDE07E}" srcOrd="0" destOrd="0" presId="urn:microsoft.com/office/officeart/2016/7/layout/RepeatingBendingProcessNew"/>
    <dgm:cxn modelId="{E6D7EC40-5BF9-CA43-80C6-B2BB10DCA6DF}" type="presParOf" srcId="{6A18E290-A41D-1747-AE08-AA7ABB769F77}" destId="{1BAAC9EA-9E83-854C-9E5A-A61F3587B878}" srcOrd="16" destOrd="0" presId="urn:microsoft.com/office/officeart/2016/7/layout/RepeatingBendingProcessNew"/>
    <dgm:cxn modelId="{8E632EA1-E12E-5644-A02B-DFB5ACD1EFC3}" type="presParOf" srcId="{6A18E290-A41D-1747-AE08-AA7ABB769F77}" destId="{D5FE623B-7E1F-5346-B95D-A77808147F6B}" srcOrd="17" destOrd="0" presId="urn:microsoft.com/office/officeart/2016/7/layout/RepeatingBendingProcessNew"/>
    <dgm:cxn modelId="{89B8F34C-1ABB-6B4C-8724-2A03E6C7F8FA}" type="presParOf" srcId="{D5FE623B-7E1F-5346-B95D-A77808147F6B}" destId="{C0FDB696-432F-C74E-851A-69670B6DA1AF}" srcOrd="0" destOrd="0" presId="urn:microsoft.com/office/officeart/2016/7/layout/RepeatingBendingProcessNew"/>
    <dgm:cxn modelId="{7A1FF8AA-4C8F-F64E-B825-13EB07F7C9A7}" type="presParOf" srcId="{6A18E290-A41D-1747-AE08-AA7ABB769F77}" destId="{B55D44C1-703A-744A-8A12-DFA0DA03085A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9AA7CC-AC8D-40B1-AB03-3AF3A6D58353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E52CBA-FA13-4196-8014-7379908CC78D}">
      <dgm:prSet/>
      <dgm:spPr>
        <a:solidFill>
          <a:srgbClr val="0070C0"/>
        </a:solidFill>
      </dgm:spPr>
      <dgm:t>
        <a:bodyPr/>
        <a:lstStyle/>
        <a:p>
          <a:r>
            <a:rPr lang="de-DE"/>
            <a:t>Bestimmter Artikel = </a:t>
          </a:r>
          <a:r>
            <a:rPr lang="de-DE" b="1"/>
            <a:t>Die</a:t>
          </a:r>
          <a:endParaRPr lang="en-US" b="1"/>
        </a:p>
      </dgm:t>
    </dgm:pt>
    <dgm:pt modelId="{82C7A472-9786-481A-AA02-B447A7D72216}" type="parTrans" cxnId="{C2155E4C-8A70-4C65-96BA-8BDF2C560F46}">
      <dgm:prSet/>
      <dgm:spPr/>
      <dgm:t>
        <a:bodyPr/>
        <a:lstStyle/>
        <a:p>
          <a:endParaRPr lang="en-US"/>
        </a:p>
      </dgm:t>
    </dgm:pt>
    <dgm:pt modelId="{6313559C-9B76-453F-BEB7-0774208377B2}" type="sibTrans" cxnId="{C2155E4C-8A70-4C65-96BA-8BDF2C560F46}">
      <dgm:prSet/>
      <dgm:spPr/>
      <dgm:t>
        <a:bodyPr/>
        <a:lstStyle/>
        <a:p>
          <a:endParaRPr lang="en-US"/>
        </a:p>
      </dgm:t>
    </dgm:pt>
    <dgm:pt modelId="{C99F4E22-7ACB-4008-B117-4F8054DBE4DB}">
      <dgm:prSet/>
      <dgm:spPr>
        <a:solidFill>
          <a:srgbClr val="FF0000"/>
        </a:solidFill>
      </dgm:spPr>
      <dgm:t>
        <a:bodyPr/>
        <a:lstStyle/>
        <a:p>
          <a:r>
            <a:rPr lang="de-DE"/>
            <a:t>Verb = </a:t>
          </a:r>
        </a:p>
        <a:p>
          <a:r>
            <a:rPr lang="de-DE" b="1"/>
            <a:t>wurde</a:t>
          </a:r>
          <a:endParaRPr lang="en-US" b="1"/>
        </a:p>
      </dgm:t>
    </dgm:pt>
    <dgm:pt modelId="{5474B6E7-9453-4F8B-ADD7-9ECD53757FFF}" type="parTrans" cxnId="{191C7E5B-BE14-4754-9D60-006CB6426738}">
      <dgm:prSet/>
      <dgm:spPr/>
      <dgm:t>
        <a:bodyPr/>
        <a:lstStyle/>
        <a:p>
          <a:endParaRPr lang="en-US"/>
        </a:p>
      </dgm:t>
    </dgm:pt>
    <dgm:pt modelId="{C146D990-39BC-49CA-90C0-B6151B1028F0}" type="sibTrans" cxnId="{191C7E5B-BE14-4754-9D60-006CB6426738}">
      <dgm:prSet/>
      <dgm:spPr/>
      <dgm:t>
        <a:bodyPr/>
        <a:lstStyle/>
        <a:p>
          <a:endParaRPr lang="en-US"/>
        </a:p>
      </dgm:t>
    </dgm:pt>
    <dgm:pt modelId="{12DF9AD1-7911-4BB3-B732-85111A4D02BD}">
      <dgm:prSet/>
      <dgm:spPr>
        <a:solidFill>
          <a:srgbClr val="FF0000"/>
        </a:solidFill>
      </dgm:spPr>
      <dgm:t>
        <a:bodyPr/>
        <a:lstStyle/>
        <a:p>
          <a:r>
            <a:rPr lang="de-DE"/>
            <a:t>(evtl. Verb, 2.Teil) = gegessen,</a:t>
          </a:r>
          <a:endParaRPr lang="en-US"/>
        </a:p>
      </dgm:t>
    </dgm:pt>
    <dgm:pt modelId="{85EDA173-95AE-429C-9EC9-90D154F3DD66}" type="parTrans" cxnId="{B4AA08FC-6493-454A-91D3-75CA3FE68927}">
      <dgm:prSet/>
      <dgm:spPr/>
      <dgm:t>
        <a:bodyPr/>
        <a:lstStyle/>
        <a:p>
          <a:endParaRPr lang="en-US"/>
        </a:p>
      </dgm:t>
    </dgm:pt>
    <dgm:pt modelId="{063D31E3-0848-410A-94CC-13FC39A57DBE}" type="sibTrans" cxnId="{B4AA08FC-6493-454A-91D3-75CA3FE68927}">
      <dgm:prSet/>
      <dgm:spPr/>
      <dgm:t>
        <a:bodyPr/>
        <a:lstStyle/>
        <a:p>
          <a:endParaRPr lang="en-US"/>
        </a:p>
      </dgm:t>
    </dgm:pt>
    <dgm:pt modelId="{460A98DE-D87D-4B59-951A-9740F35A9CE6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de-DE">
              <a:solidFill>
                <a:schemeClr val="tx1"/>
              </a:solidFill>
            </a:rPr>
            <a:t>KOMMA, </a:t>
          </a:r>
        </a:p>
        <a:p>
          <a:r>
            <a:rPr lang="de-DE"/>
            <a:t>Konjunktion = als</a:t>
          </a:r>
          <a:endParaRPr lang="en-US"/>
        </a:p>
      </dgm:t>
    </dgm:pt>
    <dgm:pt modelId="{87935EF0-817F-4B30-A54E-B48936EC03DD}" type="parTrans" cxnId="{9BE95098-CBA5-482F-A1C6-E074B6D1416B}">
      <dgm:prSet/>
      <dgm:spPr/>
      <dgm:t>
        <a:bodyPr/>
        <a:lstStyle/>
        <a:p>
          <a:endParaRPr lang="en-US"/>
        </a:p>
      </dgm:t>
    </dgm:pt>
    <dgm:pt modelId="{2C42837B-6A3D-44D2-8C46-B03A206207EE}" type="sibTrans" cxnId="{9BE95098-CBA5-482F-A1C6-E074B6D1416B}">
      <dgm:prSet/>
      <dgm:spPr/>
      <dgm:t>
        <a:bodyPr/>
        <a:lstStyle/>
        <a:p>
          <a:endParaRPr lang="en-US"/>
        </a:p>
      </dgm:t>
    </dgm:pt>
    <dgm:pt modelId="{3724BCFB-89F6-4E29-B9A1-1F97EEDB2295}">
      <dgm:prSet/>
      <dgm:spPr>
        <a:solidFill>
          <a:srgbClr val="FFC000"/>
        </a:solidFill>
      </dgm:spPr>
      <dgm:t>
        <a:bodyPr/>
        <a:lstStyle/>
        <a:p>
          <a:r>
            <a:rPr lang="de-DE"/>
            <a:t>Adverb (Zeit oder Ort) = gestern</a:t>
          </a:r>
          <a:endParaRPr lang="en-US"/>
        </a:p>
      </dgm:t>
    </dgm:pt>
    <dgm:pt modelId="{A92C5037-BBEF-4763-8E8C-8702CF9A5562}" type="parTrans" cxnId="{BC1ED250-2027-4B01-A56C-4453A6F71598}">
      <dgm:prSet/>
      <dgm:spPr/>
      <dgm:t>
        <a:bodyPr/>
        <a:lstStyle/>
        <a:p>
          <a:endParaRPr lang="en-US"/>
        </a:p>
      </dgm:t>
    </dgm:pt>
    <dgm:pt modelId="{FC7653EF-3645-4466-BD8B-A0EBC188D545}" type="sibTrans" cxnId="{BC1ED250-2027-4B01-A56C-4453A6F71598}">
      <dgm:prSet/>
      <dgm:spPr/>
      <dgm:t>
        <a:bodyPr/>
        <a:lstStyle/>
        <a:p>
          <a:endParaRPr lang="en-US"/>
        </a:p>
      </dgm:t>
    </dgm:pt>
    <dgm:pt modelId="{AE7E1927-F915-419D-BFB8-2B3F825C3666}">
      <dgm:prSet/>
      <dgm:spPr>
        <a:solidFill>
          <a:srgbClr val="7030A0"/>
        </a:solidFill>
      </dgm:spPr>
      <dgm:t>
        <a:bodyPr/>
        <a:lstStyle/>
        <a:p>
          <a:r>
            <a:rPr lang="de-DE"/>
            <a:t>Possessivpronomen = meine</a:t>
          </a:r>
          <a:endParaRPr lang="en-US"/>
        </a:p>
      </dgm:t>
    </dgm:pt>
    <dgm:pt modelId="{4760366C-FC7C-4730-A771-4FFD1BF59605}" type="parTrans" cxnId="{333C138E-9579-4D20-9F9E-90BBF3D6D3D3}">
      <dgm:prSet/>
      <dgm:spPr/>
      <dgm:t>
        <a:bodyPr/>
        <a:lstStyle/>
        <a:p>
          <a:endParaRPr lang="en-US"/>
        </a:p>
      </dgm:t>
    </dgm:pt>
    <dgm:pt modelId="{ADDE1AAE-042C-4435-9C83-D28EE6803648}" type="sibTrans" cxnId="{333C138E-9579-4D20-9F9E-90BBF3D6D3D3}">
      <dgm:prSet/>
      <dgm:spPr/>
      <dgm:t>
        <a:bodyPr/>
        <a:lstStyle/>
        <a:p>
          <a:endParaRPr lang="en-US"/>
        </a:p>
      </dgm:t>
    </dgm:pt>
    <dgm:pt modelId="{D760DEE4-185F-4D84-8A78-C1FF26391199}">
      <dgm:prSet/>
      <dgm:spPr>
        <a:solidFill>
          <a:srgbClr val="0070C0"/>
        </a:solidFill>
      </dgm:spPr>
      <dgm:t>
        <a:bodyPr/>
        <a:lstStyle/>
        <a:p>
          <a:r>
            <a:rPr lang="de-DE"/>
            <a:t>Nomen = </a:t>
          </a:r>
        </a:p>
        <a:p>
          <a:r>
            <a:rPr lang="de-DE"/>
            <a:t>Großeltern</a:t>
          </a:r>
          <a:endParaRPr lang="en-US"/>
        </a:p>
      </dgm:t>
    </dgm:pt>
    <dgm:pt modelId="{35DC5B45-ABAD-4D42-BE69-DCD3373F98BF}" type="parTrans" cxnId="{41B6D599-4FD7-4C60-B777-0D3C3CB7AD50}">
      <dgm:prSet/>
      <dgm:spPr/>
      <dgm:t>
        <a:bodyPr/>
        <a:lstStyle/>
        <a:p>
          <a:endParaRPr lang="en-US"/>
        </a:p>
      </dgm:t>
    </dgm:pt>
    <dgm:pt modelId="{5F654191-DB4A-4661-9DAC-ED03380D9869}" type="sibTrans" cxnId="{41B6D599-4FD7-4C60-B777-0D3C3CB7AD50}">
      <dgm:prSet/>
      <dgm:spPr/>
      <dgm:t>
        <a:bodyPr/>
        <a:lstStyle/>
        <a:p>
          <a:endParaRPr lang="en-US"/>
        </a:p>
      </dgm:t>
    </dgm:pt>
    <dgm:pt modelId="{596CA152-512B-45EF-9D40-15F64CA6F5FE}">
      <dgm:prSet/>
      <dgm:spPr>
        <a:solidFill>
          <a:srgbClr val="FF0000"/>
        </a:solidFill>
      </dgm:spPr>
      <dgm:t>
        <a:bodyPr/>
        <a:lstStyle/>
        <a:p>
          <a:r>
            <a:rPr lang="de-DE"/>
            <a:t>Verb(en) =</a:t>
          </a:r>
        </a:p>
        <a:p>
          <a:r>
            <a:rPr lang="de-DE"/>
            <a:t>kamen.</a:t>
          </a:r>
          <a:endParaRPr lang="en-US"/>
        </a:p>
      </dgm:t>
    </dgm:pt>
    <dgm:pt modelId="{47F2EA87-0DD2-4BA0-9E8C-C7FCB39125BD}" type="parTrans" cxnId="{0F18AD8A-B45D-49A8-821E-A127FD879F59}">
      <dgm:prSet/>
      <dgm:spPr/>
      <dgm:t>
        <a:bodyPr/>
        <a:lstStyle/>
        <a:p>
          <a:endParaRPr lang="en-US"/>
        </a:p>
      </dgm:t>
    </dgm:pt>
    <dgm:pt modelId="{D9D2B922-D498-4607-926B-2EA9607A9A0D}" type="sibTrans" cxnId="{0F18AD8A-B45D-49A8-821E-A127FD879F59}">
      <dgm:prSet/>
      <dgm:spPr/>
      <dgm:t>
        <a:bodyPr/>
        <a:lstStyle/>
        <a:p>
          <a:endParaRPr lang="en-US"/>
        </a:p>
      </dgm:t>
    </dgm:pt>
    <dgm:pt modelId="{53C6C918-8488-B944-8FC6-99D39BA73360}">
      <dgm:prSet/>
      <dgm:spPr>
        <a:solidFill>
          <a:srgbClr val="00B050"/>
        </a:solidFill>
      </dgm:spPr>
      <dgm:t>
        <a:bodyPr/>
        <a:lstStyle/>
        <a:p>
          <a:r>
            <a:rPr lang="de-DE"/>
            <a:t>Adjektiv = </a:t>
          </a:r>
        </a:p>
        <a:p>
          <a:r>
            <a:rPr lang="de-DE" b="1"/>
            <a:t>leckere</a:t>
          </a:r>
        </a:p>
      </dgm:t>
    </dgm:pt>
    <dgm:pt modelId="{9C8603F0-2F07-DB4F-9B13-4B0565215F03}" type="parTrans" cxnId="{A083A294-311B-B142-8C34-51133DE3FC44}">
      <dgm:prSet/>
      <dgm:spPr/>
      <dgm:t>
        <a:bodyPr/>
        <a:lstStyle/>
        <a:p>
          <a:endParaRPr lang="de-DE"/>
        </a:p>
      </dgm:t>
    </dgm:pt>
    <dgm:pt modelId="{B6FFC76C-3970-4D4C-AF95-6D023925B06E}" type="sibTrans" cxnId="{A083A294-311B-B142-8C34-51133DE3FC44}">
      <dgm:prSet/>
      <dgm:spPr/>
      <dgm:t>
        <a:bodyPr/>
        <a:lstStyle/>
        <a:p>
          <a:endParaRPr lang="de-DE"/>
        </a:p>
      </dgm:t>
    </dgm:pt>
    <dgm:pt modelId="{04975B12-1B4C-6642-ABFE-0D916B6F193C}">
      <dgm:prSet/>
      <dgm:spPr>
        <a:solidFill>
          <a:srgbClr val="0070C0"/>
        </a:solidFill>
      </dgm:spPr>
      <dgm:t>
        <a:bodyPr/>
        <a:lstStyle/>
        <a:p>
          <a:r>
            <a:rPr lang="de-DE"/>
            <a:t>Nomen = </a:t>
          </a:r>
        </a:p>
        <a:p>
          <a:r>
            <a:rPr lang="de-DE" b="1"/>
            <a:t>Suppe</a:t>
          </a:r>
        </a:p>
      </dgm:t>
    </dgm:pt>
    <dgm:pt modelId="{3948882E-5941-CC45-BA24-2604E9C3A1A9}" type="parTrans" cxnId="{03853050-79C7-8B40-A7AD-BBABCA74D05D}">
      <dgm:prSet/>
      <dgm:spPr/>
      <dgm:t>
        <a:bodyPr/>
        <a:lstStyle/>
        <a:p>
          <a:endParaRPr lang="de-DE"/>
        </a:p>
      </dgm:t>
    </dgm:pt>
    <dgm:pt modelId="{D1C2A25F-D7DD-F542-8D87-941863B12FCF}" type="sibTrans" cxnId="{03853050-79C7-8B40-A7AD-BBABCA74D05D}">
      <dgm:prSet/>
      <dgm:spPr/>
      <dgm:t>
        <a:bodyPr/>
        <a:lstStyle/>
        <a:p>
          <a:endParaRPr lang="de-DE"/>
        </a:p>
      </dgm:t>
    </dgm:pt>
    <dgm:pt modelId="{6A18E290-A41D-1747-AE08-AA7ABB769F77}" type="pres">
      <dgm:prSet presAssocID="{129AA7CC-AC8D-40B1-AB03-3AF3A6D58353}" presName="Name0" presStyleCnt="0">
        <dgm:presLayoutVars>
          <dgm:dir/>
          <dgm:resizeHandles val="exact"/>
        </dgm:presLayoutVars>
      </dgm:prSet>
      <dgm:spPr/>
    </dgm:pt>
    <dgm:pt modelId="{A2FB9B6D-BBC1-F54E-AED3-7A6242DD50F3}" type="pres">
      <dgm:prSet presAssocID="{ABE52CBA-FA13-4196-8014-7379908CC78D}" presName="node" presStyleLbl="node1" presStyleIdx="0" presStyleCnt="10">
        <dgm:presLayoutVars>
          <dgm:bulletEnabled val="1"/>
        </dgm:presLayoutVars>
      </dgm:prSet>
      <dgm:spPr/>
    </dgm:pt>
    <dgm:pt modelId="{61EC8280-0540-AA42-9614-AA765A52804A}" type="pres">
      <dgm:prSet presAssocID="{6313559C-9B76-453F-BEB7-0774208377B2}" presName="sibTrans" presStyleLbl="sibTrans1D1" presStyleIdx="0" presStyleCnt="9"/>
      <dgm:spPr/>
    </dgm:pt>
    <dgm:pt modelId="{6C6ADECD-22F1-8044-9419-A3D815A85A78}" type="pres">
      <dgm:prSet presAssocID="{6313559C-9B76-453F-BEB7-0774208377B2}" presName="connectorText" presStyleLbl="sibTrans1D1" presStyleIdx="0" presStyleCnt="9"/>
      <dgm:spPr/>
    </dgm:pt>
    <dgm:pt modelId="{3BD0A24D-38FF-8E45-BF76-15ABA4E02259}" type="pres">
      <dgm:prSet presAssocID="{53C6C918-8488-B944-8FC6-99D39BA73360}" presName="node" presStyleLbl="node1" presStyleIdx="1" presStyleCnt="10">
        <dgm:presLayoutVars>
          <dgm:bulletEnabled val="1"/>
        </dgm:presLayoutVars>
      </dgm:prSet>
      <dgm:spPr/>
    </dgm:pt>
    <dgm:pt modelId="{1D951811-3027-7F4F-98B3-820D8813F67D}" type="pres">
      <dgm:prSet presAssocID="{B6FFC76C-3970-4D4C-AF95-6D023925B06E}" presName="sibTrans" presStyleLbl="sibTrans1D1" presStyleIdx="1" presStyleCnt="9"/>
      <dgm:spPr/>
    </dgm:pt>
    <dgm:pt modelId="{EDA249B9-3C42-2649-B5EA-472621072689}" type="pres">
      <dgm:prSet presAssocID="{B6FFC76C-3970-4D4C-AF95-6D023925B06E}" presName="connectorText" presStyleLbl="sibTrans1D1" presStyleIdx="1" presStyleCnt="9"/>
      <dgm:spPr/>
    </dgm:pt>
    <dgm:pt modelId="{6632BB56-C496-E64D-A272-4161B6CE7BE7}" type="pres">
      <dgm:prSet presAssocID="{04975B12-1B4C-6642-ABFE-0D916B6F193C}" presName="node" presStyleLbl="node1" presStyleIdx="2" presStyleCnt="10">
        <dgm:presLayoutVars>
          <dgm:bulletEnabled val="1"/>
        </dgm:presLayoutVars>
      </dgm:prSet>
      <dgm:spPr/>
    </dgm:pt>
    <dgm:pt modelId="{ABF49813-B2CE-A947-A8C6-32ACCA4C8BE7}" type="pres">
      <dgm:prSet presAssocID="{D1C2A25F-D7DD-F542-8D87-941863B12FCF}" presName="sibTrans" presStyleLbl="sibTrans1D1" presStyleIdx="2" presStyleCnt="9"/>
      <dgm:spPr/>
    </dgm:pt>
    <dgm:pt modelId="{783D7E8F-1A95-B84B-90BD-43F2C54153B1}" type="pres">
      <dgm:prSet presAssocID="{D1C2A25F-D7DD-F542-8D87-941863B12FCF}" presName="connectorText" presStyleLbl="sibTrans1D1" presStyleIdx="2" presStyleCnt="9"/>
      <dgm:spPr/>
    </dgm:pt>
    <dgm:pt modelId="{64C64AED-EA5F-B644-A89B-70A67EF4EAFB}" type="pres">
      <dgm:prSet presAssocID="{C99F4E22-7ACB-4008-B117-4F8054DBE4DB}" presName="node" presStyleLbl="node1" presStyleIdx="3" presStyleCnt="10">
        <dgm:presLayoutVars>
          <dgm:bulletEnabled val="1"/>
        </dgm:presLayoutVars>
      </dgm:prSet>
      <dgm:spPr/>
    </dgm:pt>
    <dgm:pt modelId="{EEF6710F-6463-6B42-9B42-47599D36B5B5}" type="pres">
      <dgm:prSet presAssocID="{C146D990-39BC-49CA-90C0-B6151B1028F0}" presName="sibTrans" presStyleLbl="sibTrans1D1" presStyleIdx="3" presStyleCnt="9"/>
      <dgm:spPr/>
    </dgm:pt>
    <dgm:pt modelId="{36F3A7F1-4D2D-614C-ABF8-BF5C766EFE29}" type="pres">
      <dgm:prSet presAssocID="{C146D990-39BC-49CA-90C0-B6151B1028F0}" presName="connectorText" presStyleLbl="sibTrans1D1" presStyleIdx="3" presStyleCnt="9"/>
      <dgm:spPr/>
    </dgm:pt>
    <dgm:pt modelId="{D002189A-C41B-D843-90A5-0581367BC2BB}" type="pres">
      <dgm:prSet presAssocID="{12DF9AD1-7911-4BB3-B732-85111A4D02BD}" presName="node" presStyleLbl="node1" presStyleIdx="4" presStyleCnt="10">
        <dgm:presLayoutVars>
          <dgm:bulletEnabled val="1"/>
        </dgm:presLayoutVars>
      </dgm:prSet>
      <dgm:spPr/>
    </dgm:pt>
    <dgm:pt modelId="{585AE4B8-1435-114B-A01F-BCC0BF673D70}" type="pres">
      <dgm:prSet presAssocID="{063D31E3-0848-410A-94CC-13FC39A57DBE}" presName="sibTrans" presStyleLbl="sibTrans1D1" presStyleIdx="4" presStyleCnt="9"/>
      <dgm:spPr/>
    </dgm:pt>
    <dgm:pt modelId="{8247BEE9-F1FF-E34E-BFD4-4DCE84B5E028}" type="pres">
      <dgm:prSet presAssocID="{063D31E3-0848-410A-94CC-13FC39A57DBE}" presName="connectorText" presStyleLbl="sibTrans1D1" presStyleIdx="4" presStyleCnt="9"/>
      <dgm:spPr/>
    </dgm:pt>
    <dgm:pt modelId="{F928F479-1919-4C42-AA56-C060346BF31A}" type="pres">
      <dgm:prSet presAssocID="{460A98DE-D87D-4B59-951A-9740F35A9CE6}" presName="node" presStyleLbl="node1" presStyleIdx="5" presStyleCnt="10">
        <dgm:presLayoutVars>
          <dgm:bulletEnabled val="1"/>
        </dgm:presLayoutVars>
      </dgm:prSet>
      <dgm:spPr/>
    </dgm:pt>
    <dgm:pt modelId="{B8658AC6-1547-2E48-B0CF-7D3F3791DACC}" type="pres">
      <dgm:prSet presAssocID="{2C42837B-6A3D-44D2-8C46-B03A206207EE}" presName="sibTrans" presStyleLbl="sibTrans1D1" presStyleIdx="5" presStyleCnt="9"/>
      <dgm:spPr/>
    </dgm:pt>
    <dgm:pt modelId="{498E4E16-33CE-944D-9304-8E08BDC664F8}" type="pres">
      <dgm:prSet presAssocID="{2C42837B-6A3D-44D2-8C46-B03A206207EE}" presName="connectorText" presStyleLbl="sibTrans1D1" presStyleIdx="5" presStyleCnt="9"/>
      <dgm:spPr/>
    </dgm:pt>
    <dgm:pt modelId="{EDB2B822-864B-ED4A-9004-DDBA9F3DCA9A}" type="pres">
      <dgm:prSet presAssocID="{3724BCFB-89F6-4E29-B9A1-1F97EEDB2295}" presName="node" presStyleLbl="node1" presStyleIdx="6" presStyleCnt="10">
        <dgm:presLayoutVars>
          <dgm:bulletEnabled val="1"/>
        </dgm:presLayoutVars>
      </dgm:prSet>
      <dgm:spPr/>
    </dgm:pt>
    <dgm:pt modelId="{72A68FAF-A44A-8043-8CE2-777CD688EDFE}" type="pres">
      <dgm:prSet presAssocID="{FC7653EF-3645-4466-BD8B-A0EBC188D545}" presName="sibTrans" presStyleLbl="sibTrans1D1" presStyleIdx="6" presStyleCnt="9"/>
      <dgm:spPr/>
    </dgm:pt>
    <dgm:pt modelId="{4C323A0D-2BF6-274F-B17C-D61AF8DEE77E}" type="pres">
      <dgm:prSet presAssocID="{FC7653EF-3645-4466-BD8B-A0EBC188D545}" presName="connectorText" presStyleLbl="sibTrans1D1" presStyleIdx="6" presStyleCnt="9"/>
      <dgm:spPr/>
    </dgm:pt>
    <dgm:pt modelId="{DB423698-7047-EC42-9353-514452603238}" type="pres">
      <dgm:prSet presAssocID="{AE7E1927-F915-419D-BFB8-2B3F825C3666}" presName="node" presStyleLbl="node1" presStyleIdx="7" presStyleCnt="10">
        <dgm:presLayoutVars>
          <dgm:bulletEnabled val="1"/>
        </dgm:presLayoutVars>
      </dgm:prSet>
      <dgm:spPr/>
    </dgm:pt>
    <dgm:pt modelId="{6AE6B28F-63C1-3940-8D86-A628069BB9C6}" type="pres">
      <dgm:prSet presAssocID="{ADDE1AAE-042C-4435-9C83-D28EE6803648}" presName="sibTrans" presStyleLbl="sibTrans1D1" presStyleIdx="7" presStyleCnt="9"/>
      <dgm:spPr/>
    </dgm:pt>
    <dgm:pt modelId="{2FFF3D48-0B1F-9040-A20E-39E288CDE07E}" type="pres">
      <dgm:prSet presAssocID="{ADDE1AAE-042C-4435-9C83-D28EE6803648}" presName="connectorText" presStyleLbl="sibTrans1D1" presStyleIdx="7" presStyleCnt="9"/>
      <dgm:spPr/>
    </dgm:pt>
    <dgm:pt modelId="{1BAAC9EA-9E83-854C-9E5A-A61F3587B878}" type="pres">
      <dgm:prSet presAssocID="{D760DEE4-185F-4D84-8A78-C1FF26391199}" presName="node" presStyleLbl="node1" presStyleIdx="8" presStyleCnt="10">
        <dgm:presLayoutVars>
          <dgm:bulletEnabled val="1"/>
        </dgm:presLayoutVars>
      </dgm:prSet>
      <dgm:spPr/>
    </dgm:pt>
    <dgm:pt modelId="{D5FE623B-7E1F-5346-B95D-A77808147F6B}" type="pres">
      <dgm:prSet presAssocID="{5F654191-DB4A-4661-9DAC-ED03380D9869}" presName="sibTrans" presStyleLbl="sibTrans1D1" presStyleIdx="8" presStyleCnt="9"/>
      <dgm:spPr/>
    </dgm:pt>
    <dgm:pt modelId="{C0FDB696-432F-C74E-851A-69670B6DA1AF}" type="pres">
      <dgm:prSet presAssocID="{5F654191-DB4A-4661-9DAC-ED03380D9869}" presName="connectorText" presStyleLbl="sibTrans1D1" presStyleIdx="8" presStyleCnt="9"/>
      <dgm:spPr/>
    </dgm:pt>
    <dgm:pt modelId="{B55D44C1-703A-744A-8A12-DFA0DA03085A}" type="pres">
      <dgm:prSet presAssocID="{596CA152-512B-45EF-9D40-15F64CA6F5FE}" presName="node" presStyleLbl="node1" presStyleIdx="9" presStyleCnt="10">
        <dgm:presLayoutVars>
          <dgm:bulletEnabled val="1"/>
        </dgm:presLayoutVars>
      </dgm:prSet>
      <dgm:spPr/>
    </dgm:pt>
  </dgm:ptLst>
  <dgm:cxnLst>
    <dgm:cxn modelId="{C4E6C204-F2FD-ED43-B0CF-AC01D6E535AA}" type="presOf" srcId="{063D31E3-0848-410A-94CC-13FC39A57DBE}" destId="{585AE4B8-1435-114B-A01F-BCC0BF673D70}" srcOrd="0" destOrd="0" presId="urn:microsoft.com/office/officeart/2016/7/layout/RepeatingBendingProcessNew"/>
    <dgm:cxn modelId="{5F12CC0F-3FC6-9345-BC6C-24AEFC30488C}" type="presOf" srcId="{3724BCFB-89F6-4E29-B9A1-1F97EEDB2295}" destId="{EDB2B822-864B-ED4A-9004-DDBA9F3DCA9A}" srcOrd="0" destOrd="0" presId="urn:microsoft.com/office/officeart/2016/7/layout/RepeatingBendingProcessNew"/>
    <dgm:cxn modelId="{14133D18-BA41-2841-A9FB-D589D09B2EE8}" type="presOf" srcId="{AE7E1927-F915-419D-BFB8-2B3F825C3666}" destId="{DB423698-7047-EC42-9353-514452603238}" srcOrd="0" destOrd="0" presId="urn:microsoft.com/office/officeart/2016/7/layout/RepeatingBendingProcessNew"/>
    <dgm:cxn modelId="{99A14F1C-4E02-184E-95E1-3609FC7C02A0}" type="presOf" srcId="{D1C2A25F-D7DD-F542-8D87-941863B12FCF}" destId="{783D7E8F-1A95-B84B-90BD-43F2C54153B1}" srcOrd="1" destOrd="0" presId="urn:microsoft.com/office/officeart/2016/7/layout/RepeatingBendingProcessNew"/>
    <dgm:cxn modelId="{0A237E1C-ED13-054F-8079-91B5275B774A}" type="presOf" srcId="{C146D990-39BC-49CA-90C0-B6151B1028F0}" destId="{EEF6710F-6463-6B42-9B42-47599D36B5B5}" srcOrd="0" destOrd="0" presId="urn:microsoft.com/office/officeart/2016/7/layout/RepeatingBendingProcessNew"/>
    <dgm:cxn modelId="{7957EB1D-E387-D146-91FD-4BDDD5810D28}" type="presOf" srcId="{2C42837B-6A3D-44D2-8C46-B03A206207EE}" destId="{498E4E16-33CE-944D-9304-8E08BDC664F8}" srcOrd="1" destOrd="0" presId="urn:microsoft.com/office/officeart/2016/7/layout/RepeatingBendingProcessNew"/>
    <dgm:cxn modelId="{E57D672A-9240-C440-8AFD-51A1E4B52751}" type="presOf" srcId="{ABE52CBA-FA13-4196-8014-7379908CC78D}" destId="{A2FB9B6D-BBC1-F54E-AED3-7A6242DD50F3}" srcOrd="0" destOrd="0" presId="urn:microsoft.com/office/officeart/2016/7/layout/RepeatingBendingProcessNew"/>
    <dgm:cxn modelId="{EA131332-EADA-A645-AFC3-2FDFDA963F51}" type="presOf" srcId="{B6FFC76C-3970-4D4C-AF95-6D023925B06E}" destId="{1D951811-3027-7F4F-98B3-820D8813F67D}" srcOrd="0" destOrd="0" presId="urn:microsoft.com/office/officeart/2016/7/layout/RepeatingBendingProcessNew"/>
    <dgm:cxn modelId="{E5AC8B37-6322-6A47-9024-8F260568D4BE}" type="presOf" srcId="{129AA7CC-AC8D-40B1-AB03-3AF3A6D58353}" destId="{6A18E290-A41D-1747-AE08-AA7ABB769F77}" srcOrd="0" destOrd="0" presId="urn:microsoft.com/office/officeart/2016/7/layout/RepeatingBendingProcessNew"/>
    <dgm:cxn modelId="{526D003A-5E89-0F40-9C13-76A8A5E3907F}" type="presOf" srcId="{596CA152-512B-45EF-9D40-15F64CA6F5FE}" destId="{B55D44C1-703A-744A-8A12-DFA0DA03085A}" srcOrd="0" destOrd="0" presId="urn:microsoft.com/office/officeart/2016/7/layout/RepeatingBendingProcessNew"/>
    <dgm:cxn modelId="{C2155E4C-8A70-4C65-96BA-8BDF2C560F46}" srcId="{129AA7CC-AC8D-40B1-AB03-3AF3A6D58353}" destId="{ABE52CBA-FA13-4196-8014-7379908CC78D}" srcOrd="0" destOrd="0" parTransId="{82C7A472-9786-481A-AA02-B447A7D72216}" sibTransId="{6313559C-9B76-453F-BEB7-0774208377B2}"/>
    <dgm:cxn modelId="{03853050-79C7-8B40-A7AD-BBABCA74D05D}" srcId="{129AA7CC-AC8D-40B1-AB03-3AF3A6D58353}" destId="{04975B12-1B4C-6642-ABFE-0D916B6F193C}" srcOrd="2" destOrd="0" parTransId="{3948882E-5941-CC45-BA24-2604E9C3A1A9}" sibTransId="{D1C2A25F-D7DD-F542-8D87-941863B12FCF}"/>
    <dgm:cxn modelId="{BC1ED250-2027-4B01-A56C-4453A6F71598}" srcId="{129AA7CC-AC8D-40B1-AB03-3AF3A6D58353}" destId="{3724BCFB-89F6-4E29-B9A1-1F97EEDB2295}" srcOrd="6" destOrd="0" parTransId="{A92C5037-BBEF-4763-8E8C-8702CF9A5562}" sibTransId="{FC7653EF-3645-4466-BD8B-A0EBC188D545}"/>
    <dgm:cxn modelId="{49631053-410F-6A44-ADF0-6ECEF43D87F6}" type="presOf" srcId="{FC7653EF-3645-4466-BD8B-A0EBC188D545}" destId="{72A68FAF-A44A-8043-8CE2-777CD688EDFE}" srcOrd="0" destOrd="0" presId="urn:microsoft.com/office/officeart/2016/7/layout/RepeatingBendingProcessNew"/>
    <dgm:cxn modelId="{191C7E5B-BE14-4754-9D60-006CB6426738}" srcId="{129AA7CC-AC8D-40B1-AB03-3AF3A6D58353}" destId="{C99F4E22-7ACB-4008-B117-4F8054DBE4DB}" srcOrd="3" destOrd="0" parTransId="{5474B6E7-9453-4F8B-ADD7-9ECD53757FFF}" sibTransId="{C146D990-39BC-49CA-90C0-B6151B1028F0}"/>
    <dgm:cxn modelId="{59C5C75B-4AE4-7949-8963-9869308D5CEF}" type="presOf" srcId="{460A98DE-D87D-4B59-951A-9740F35A9CE6}" destId="{F928F479-1919-4C42-AA56-C060346BF31A}" srcOrd="0" destOrd="0" presId="urn:microsoft.com/office/officeart/2016/7/layout/RepeatingBendingProcessNew"/>
    <dgm:cxn modelId="{65246E5C-6B5B-4B48-B63D-EB39ABE06FB2}" type="presOf" srcId="{D1C2A25F-D7DD-F542-8D87-941863B12FCF}" destId="{ABF49813-B2CE-A947-A8C6-32ACCA4C8BE7}" srcOrd="0" destOrd="0" presId="urn:microsoft.com/office/officeart/2016/7/layout/RepeatingBendingProcessNew"/>
    <dgm:cxn modelId="{2E9D6661-03A0-184A-93B4-3F04F49AC46D}" type="presOf" srcId="{C146D990-39BC-49CA-90C0-B6151B1028F0}" destId="{36F3A7F1-4D2D-614C-ABF8-BF5C766EFE29}" srcOrd="1" destOrd="0" presId="urn:microsoft.com/office/officeart/2016/7/layout/RepeatingBendingProcessNew"/>
    <dgm:cxn modelId="{28D91671-B3FB-5349-860F-E86BE849C82D}" type="presOf" srcId="{2C42837B-6A3D-44D2-8C46-B03A206207EE}" destId="{B8658AC6-1547-2E48-B0CF-7D3F3791DACC}" srcOrd="0" destOrd="0" presId="urn:microsoft.com/office/officeart/2016/7/layout/RepeatingBendingProcessNew"/>
    <dgm:cxn modelId="{BD3AB87B-F079-AF48-9D9F-C70EAF591305}" type="presOf" srcId="{5F654191-DB4A-4661-9DAC-ED03380D9869}" destId="{C0FDB696-432F-C74E-851A-69670B6DA1AF}" srcOrd="1" destOrd="0" presId="urn:microsoft.com/office/officeart/2016/7/layout/RepeatingBendingProcessNew"/>
    <dgm:cxn modelId="{157BD17C-7B3F-6A4D-824C-3460DC2E2569}" type="presOf" srcId="{53C6C918-8488-B944-8FC6-99D39BA73360}" destId="{3BD0A24D-38FF-8E45-BF76-15ABA4E02259}" srcOrd="0" destOrd="0" presId="urn:microsoft.com/office/officeart/2016/7/layout/RepeatingBendingProcessNew"/>
    <dgm:cxn modelId="{0F18AD8A-B45D-49A8-821E-A127FD879F59}" srcId="{129AA7CC-AC8D-40B1-AB03-3AF3A6D58353}" destId="{596CA152-512B-45EF-9D40-15F64CA6F5FE}" srcOrd="9" destOrd="0" parTransId="{47F2EA87-0DD2-4BA0-9E8C-C7FCB39125BD}" sibTransId="{D9D2B922-D498-4607-926B-2EA9607A9A0D}"/>
    <dgm:cxn modelId="{333C138E-9579-4D20-9F9E-90BBF3D6D3D3}" srcId="{129AA7CC-AC8D-40B1-AB03-3AF3A6D58353}" destId="{AE7E1927-F915-419D-BFB8-2B3F825C3666}" srcOrd="7" destOrd="0" parTransId="{4760366C-FC7C-4730-A771-4FFD1BF59605}" sibTransId="{ADDE1AAE-042C-4435-9C83-D28EE6803648}"/>
    <dgm:cxn modelId="{A083A294-311B-B142-8C34-51133DE3FC44}" srcId="{129AA7CC-AC8D-40B1-AB03-3AF3A6D58353}" destId="{53C6C918-8488-B944-8FC6-99D39BA73360}" srcOrd="1" destOrd="0" parTransId="{9C8603F0-2F07-DB4F-9B13-4B0565215F03}" sibTransId="{B6FFC76C-3970-4D4C-AF95-6D023925B06E}"/>
    <dgm:cxn modelId="{48CD9C97-AFC0-0347-9645-23795C7FE8FD}" type="presOf" srcId="{FC7653EF-3645-4466-BD8B-A0EBC188D545}" destId="{4C323A0D-2BF6-274F-B17C-D61AF8DEE77E}" srcOrd="1" destOrd="0" presId="urn:microsoft.com/office/officeart/2016/7/layout/RepeatingBendingProcessNew"/>
    <dgm:cxn modelId="{9BE95098-CBA5-482F-A1C6-E074B6D1416B}" srcId="{129AA7CC-AC8D-40B1-AB03-3AF3A6D58353}" destId="{460A98DE-D87D-4B59-951A-9740F35A9CE6}" srcOrd="5" destOrd="0" parTransId="{87935EF0-817F-4B30-A54E-B48936EC03DD}" sibTransId="{2C42837B-6A3D-44D2-8C46-B03A206207EE}"/>
    <dgm:cxn modelId="{41B6D599-4FD7-4C60-B777-0D3C3CB7AD50}" srcId="{129AA7CC-AC8D-40B1-AB03-3AF3A6D58353}" destId="{D760DEE4-185F-4D84-8A78-C1FF26391199}" srcOrd="8" destOrd="0" parTransId="{35DC5B45-ABAD-4D42-BE69-DCD3373F98BF}" sibTransId="{5F654191-DB4A-4661-9DAC-ED03380D9869}"/>
    <dgm:cxn modelId="{0050E49E-9A91-0645-AB68-8950B250B66B}" type="presOf" srcId="{B6FFC76C-3970-4D4C-AF95-6D023925B06E}" destId="{EDA249B9-3C42-2649-B5EA-472621072689}" srcOrd="1" destOrd="0" presId="urn:microsoft.com/office/officeart/2016/7/layout/RepeatingBendingProcessNew"/>
    <dgm:cxn modelId="{C26446A2-C9C5-C94C-908A-99802BBD8944}" type="presOf" srcId="{6313559C-9B76-453F-BEB7-0774208377B2}" destId="{61EC8280-0540-AA42-9614-AA765A52804A}" srcOrd="0" destOrd="0" presId="urn:microsoft.com/office/officeart/2016/7/layout/RepeatingBendingProcessNew"/>
    <dgm:cxn modelId="{170BA6AE-5196-2C4B-96BE-07B86B25E29E}" type="presOf" srcId="{063D31E3-0848-410A-94CC-13FC39A57DBE}" destId="{8247BEE9-F1FF-E34E-BFD4-4DCE84B5E028}" srcOrd="1" destOrd="0" presId="urn:microsoft.com/office/officeart/2016/7/layout/RepeatingBendingProcessNew"/>
    <dgm:cxn modelId="{39D0D1B0-B975-624C-B410-AEB28E5690C1}" type="presOf" srcId="{ADDE1AAE-042C-4435-9C83-D28EE6803648}" destId="{6AE6B28F-63C1-3940-8D86-A628069BB9C6}" srcOrd="0" destOrd="0" presId="urn:microsoft.com/office/officeart/2016/7/layout/RepeatingBendingProcessNew"/>
    <dgm:cxn modelId="{15D6BCBB-10C4-1545-9B2D-00B43B9C8EFB}" type="presOf" srcId="{12DF9AD1-7911-4BB3-B732-85111A4D02BD}" destId="{D002189A-C41B-D843-90A5-0581367BC2BB}" srcOrd="0" destOrd="0" presId="urn:microsoft.com/office/officeart/2016/7/layout/RepeatingBendingProcessNew"/>
    <dgm:cxn modelId="{32AD4FBD-338E-6D49-9D23-96FF436C57F9}" type="presOf" srcId="{5F654191-DB4A-4661-9DAC-ED03380D9869}" destId="{D5FE623B-7E1F-5346-B95D-A77808147F6B}" srcOrd="0" destOrd="0" presId="urn:microsoft.com/office/officeart/2016/7/layout/RepeatingBendingProcessNew"/>
    <dgm:cxn modelId="{BE7733CF-C7DF-2441-8803-F385BF94B155}" type="presOf" srcId="{04975B12-1B4C-6642-ABFE-0D916B6F193C}" destId="{6632BB56-C496-E64D-A272-4161B6CE7BE7}" srcOrd="0" destOrd="0" presId="urn:microsoft.com/office/officeart/2016/7/layout/RepeatingBendingProcessNew"/>
    <dgm:cxn modelId="{EAE7C0E2-55C3-9343-AB29-1D6B7F14F528}" type="presOf" srcId="{6313559C-9B76-453F-BEB7-0774208377B2}" destId="{6C6ADECD-22F1-8044-9419-A3D815A85A78}" srcOrd="1" destOrd="0" presId="urn:microsoft.com/office/officeart/2016/7/layout/RepeatingBendingProcessNew"/>
    <dgm:cxn modelId="{214C4AED-67D0-F543-AA93-57D9909B6CC9}" type="presOf" srcId="{D760DEE4-185F-4D84-8A78-C1FF26391199}" destId="{1BAAC9EA-9E83-854C-9E5A-A61F3587B878}" srcOrd="0" destOrd="0" presId="urn:microsoft.com/office/officeart/2016/7/layout/RepeatingBendingProcessNew"/>
    <dgm:cxn modelId="{C0A2F0F1-3724-0341-841C-487616C6B5A3}" type="presOf" srcId="{C99F4E22-7ACB-4008-B117-4F8054DBE4DB}" destId="{64C64AED-EA5F-B644-A89B-70A67EF4EAFB}" srcOrd="0" destOrd="0" presId="urn:microsoft.com/office/officeart/2016/7/layout/RepeatingBendingProcessNew"/>
    <dgm:cxn modelId="{C9F6F5FB-7346-CB41-A099-8C8ADD3AEE32}" type="presOf" srcId="{ADDE1AAE-042C-4435-9C83-D28EE6803648}" destId="{2FFF3D48-0B1F-9040-A20E-39E288CDE07E}" srcOrd="1" destOrd="0" presId="urn:microsoft.com/office/officeart/2016/7/layout/RepeatingBendingProcessNew"/>
    <dgm:cxn modelId="{B4AA08FC-6493-454A-91D3-75CA3FE68927}" srcId="{129AA7CC-AC8D-40B1-AB03-3AF3A6D58353}" destId="{12DF9AD1-7911-4BB3-B732-85111A4D02BD}" srcOrd="4" destOrd="0" parTransId="{85EDA173-95AE-429C-9EC9-90D154F3DD66}" sibTransId="{063D31E3-0848-410A-94CC-13FC39A57DBE}"/>
    <dgm:cxn modelId="{06841FDF-740D-3442-B543-1D4A10FEEC85}" type="presParOf" srcId="{6A18E290-A41D-1747-AE08-AA7ABB769F77}" destId="{A2FB9B6D-BBC1-F54E-AED3-7A6242DD50F3}" srcOrd="0" destOrd="0" presId="urn:microsoft.com/office/officeart/2016/7/layout/RepeatingBendingProcessNew"/>
    <dgm:cxn modelId="{576C4E14-CC39-534D-91A1-C81B6784D181}" type="presParOf" srcId="{6A18E290-A41D-1747-AE08-AA7ABB769F77}" destId="{61EC8280-0540-AA42-9614-AA765A52804A}" srcOrd="1" destOrd="0" presId="urn:microsoft.com/office/officeart/2016/7/layout/RepeatingBendingProcessNew"/>
    <dgm:cxn modelId="{C161F85A-5CE4-694E-B4AC-D01E9B0448C9}" type="presParOf" srcId="{61EC8280-0540-AA42-9614-AA765A52804A}" destId="{6C6ADECD-22F1-8044-9419-A3D815A85A78}" srcOrd="0" destOrd="0" presId="urn:microsoft.com/office/officeart/2016/7/layout/RepeatingBendingProcessNew"/>
    <dgm:cxn modelId="{15298B83-606F-924A-A28E-F9B997054506}" type="presParOf" srcId="{6A18E290-A41D-1747-AE08-AA7ABB769F77}" destId="{3BD0A24D-38FF-8E45-BF76-15ABA4E02259}" srcOrd="2" destOrd="0" presId="urn:microsoft.com/office/officeart/2016/7/layout/RepeatingBendingProcessNew"/>
    <dgm:cxn modelId="{675D154C-04D6-C94B-A5B3-A734B6259C6D}" type="presParOf" srcId="{6A18E290-A41D-1747-AE08-AA7ABB769F77}" destId="{1D951811-3027-7F4F-98B3-820D8813F67D}" srcOrd="3" destOrd="0" presId="urn:microsoft.com/office/officeart/2016/7/layout/RepeatingBendingProcessNew"/>
    <dgm:cxn modelId="{2CE20142-9E5F-E44E-9D83-F306BCDB50AB}" type="presParOf" srcId="{1D951811-3027-7F4F-98B3-820D8813F67D}" destId="{EDA249B9-3C42-2649-B5EA-472621072689}" srcOrd="0" destOrd="0" presId="urn:microsoft.com/office/officeart/2016/7/layout/RepeatingBendingProcessNew"/>
    <dgm:cxn modelId="{3F6029D0-74BB-744A-8591-A4A835D1CAAB}" type="presParOf" srcId="{6A18E290-A41D-1747-AE08-AA7ABB769F77}" destId="{6632BB56-C496-E64D-A272-4161B6CE7BE7}" srcOrd="4" destOrd="0" presId="urn:microsoft.com/office/officeart/2016/7/layout/RepeatingBendingProcessNew"/>
    <dgm:cxn modelId="{9DCE16D5-EFC6-BA44-9F38-CB2F76388541}" type="presParOf" srcId="{6A18E290-A41D-1747-AE08-AA7ABB769F77}" destId="{ABF49813-B2CE-A947-A8C6-32ACCA4C8BE7}" srcOrd="5" destOrd="0" presId="urn:microsoft.com/office/officeart/2016/7/layout/RepeatingBendingProcessNew"/>
    <dgm:cxn modelId="{2FE20139-5BA8-554D-A1C2-7FDDEBCB191B}" type="presParOf" srcId="{ABF49813-B2CE-A947-A8C6-32ACCA4C8BE7}" destId="{783D7E8F-1A95-B84B-90BD-43F2C54153B1}" srcOrd="0" destOrd="0" presId="urn:microsoft.com/office/officeart/2016/7/layout/RepeatingBendingProcessNew"/>
    <dgm:cxn modelId="{38B595D5-3501-404C-B826-69E1AA5DC93C}" type="presParOf" srcId="{6A18E290-A41D-1747-AE08-AA7ABB769F77}" destId="{64C64AED-EA5F-B644-A89B-70A67EF4EAFB}" srcOrd="6" destOrd="0" presId="urn:microsoft.com/office/officeart/2016/7/layout/RepeatingBendingProcessNew"/>
    <dgm:cxn modelId="{B6B5297C-9EBC-2441-B907-1E3523B0B6BA}" type="presParOf" srcId="{6A18E290-A41D-1747-AE08-AA7ABB769F77}" destId="{EEF6710F-6463-6B42-9B42-47599D36B5B5}" srcOrd="7" destOrd="0" presId="urn:microsoft.com/office/officeart/2016/7/layout/RepeatingBendingProcessNew"/>
    <dgm:cxn modelId="{9FEE4FB2-582D-9343-8E7C-E995CFBECBBC}" type="presParOf" srcId="{EEF6710F-6463-6B42-9B42-47599D36B5B5}" destId="{36F3A7F1-4D2D-614C-ABF8-BF5C766EFE29}" srcOrd="0" destOrd="0" presId="urn:microsoft.com/office/officeart/2016/7/layout/RepeatingBendingProcessNew"/>
    <dgm:cxn modelId="{32630F65-FA66-E64C-9C78-754C35BE8E94}" type="presParOf" srcId="{6A18E290-A41D-1747-AE08-AA7ABB769F77}" destId="{D002189A-C41B-D843-90A5-0581367BC2BB}" srcOrd="8" destOrd="0" presId="urn:microsoft.com/office/officeart/2016/7/layout/RepeatingBendingProcessNew"/>
    <dgm:cxn modelId="{6EB58A93-D8FF-0647-A5AE-A2D2D1ECF789}" type="presParOf" srcId="{6A18E290-A41D-1747-AE08-AA7ABB769F77}" destId="{585AE4B8-1435-114B-A01F-BCC0BF673D70}" srcOrd="9" destOrd="0" presId="urn:microsoft.com/office/officeart/2016/7/layout/RepeatingBendingProcessNew"/>
    <dgm:cxn modelId="{B860C6D0-AD42-F94A-BC5A-34241CA8B6F7}" type="presParOf" srcId="{585AE4B8-1435-114B-A01F-BCC0BF673D70}" destId="{8247BEE9-F1FF-E34E-BFD4-4DCE84B5E028}" srcOrd="0" destOrd="0" presId="urn:microsoft.com/office/officeart/2016/7/layout/RepeatingBendingProcessNew"/>
    <dgm:cxn modelId="{49D42D1E-EF8E-7649-82C5-80EEC67C3BF9}" type="presParOf" srcId="{6A18E290-A41D-1747-AE08-AA7ABB769F77}" destId="{F928F479-1919-4C42-AA56-C060346BF31A}" srcOrd="10" destOrd="0" presId="urn:microsoft.com/office/officeart/2016/7/layout/RepeatingBendingProcessNew"/>
    <dgm:cxn modelId="{7075A2D9-7388-024E-90F3-091D8CDEB9E5}" type="presParOf" srcId="{6A18E290-A41D-1747-AE08-AA7ABB769F77}" destId="{B8658AC6-1547-2E48-B0CF-7D3F3791DACC}" srcOrd="11" destOrd="0" presId="urn:microsoft.com/office/officeart/2016/7/layout/RepeatingBendingProcessNew"/>
    <dgm:cxn modelId="{5091B954-25CD-3F43-875B-D3C333BCD32D}" type="presParOf" srcId="{B8658AC6-1547-2E48-B0CF-7D3F3791DACC}" destId="{498E4E16-33CE-944D-9304-8E08BDC664F8}" srcOrd="0" destOrd="0" presId="urn:microsoft.com/office/officeart/2016/7/layout/RepeatingBendingProcessNew"/>
    <dgm:cxn modelId="{BC75F76C-21F6-B347-B2BA-03EB7A4512FE}" type="presParOf" srcId="{6A18E290-A41D-1747-AE08-AA7ABB769F77}" destId="{EDB2B822-864B-ED4A-9004-DDBA9F3DCA9A}" srcOrd="12" destOrd="0" presId="urn:microsoft.com/office/officeart/2016/7/layout/RepeatingBendingProcessNew"/>
    <dgm:cxn modelId="{2F191207-5C9C-004E-B9A1-D6CC97B8025E}" type="presParOf" srcId="{6A18E290-A41D-1747-AE08-AA7ABB769F77}" destId="{72A68FAF-A44A-8043-8CE2-777CD688EDFE}" srcOrd="13" destOrd="0" presId="urn:microsoft.com/office/officeart/2016/7/layout/RepeatingBendingProcessNew"/>
    <dgm:cxn modelId="{FAF3D155-5F0A-EC43-A9CA-EA2F06FFF4C8}" type="presParOf" srcId="{72A68FAF-A44A-8043-8CE2-777CD688EDFE}" destId="{4C323A0D-2BF6-274F-B17C-D61AF8DEE77E}" srcOrd="0" destOrd="0" presId="urn:microsoft.com/office/officeart/2016/7/layout/RepeatingBendingProcessNew"/>
    <dgm:cxn modelId="{03B8F5DB-61C6-D344-BAD4-7CAEF7C402F9}" type="presParOf" srcId="{6A18E290-A41D-1747-AE08-AA7ABB769F77}" destId="{DB423698-7047-EC42-9353-514452603238}" srcOrd="14" destOrd="0" presId="urn:microsoft.com/office/officeart/2016/7/layout/RepeatingBendingProcessNew"/>
    <dgm:cxn modelId="{43461E86-E698-1F4A-AFFB-84654D3469D0}" type="presParOf" srcId="{6A18E290-A41D-1747-AE08-AA7ABB769F77}" destId="{6AE6B28F-63C1-3940-8D86-A628069BB9C6}" srcOrd="15" destOrd="0" presId="urn:microsoft.com/office/officeart/2016/7/layout/RepeatingBendingProcessNew"/>
    <dgm:cxn modelId="{3B4F4D2B-7E85-EE4B-B4B3-0341FC56BD90}" type="presParOf" srcId="{6AE6B28F-63C1-3940-8D86-A628069BB9C6}" destId="{2FFF3D48-0B1F-9040-A20E-39E288CDE07E}" srcOrd="0" destOrd="0" presId="urn:microsoft.com/office/officeart/2016/7/layout/RepeatingBendingProcessNew"/>
    <dgm:cxn modelId="{E6D7EC40-5BF9-CA43-80C6-B2BB10DCA6DF}" type="presParOf" srcId="{6A18E290-A41D-1747-AE08-AA7ABB769F77}" destId="{1BAAC9EA-9E83-854C-9E5A-A61F3587B878}" srcOrd="16" destOrd="0" presId="urn:microsoft.com/office/officeart/2016/7/layout/RepeatingBendingProcessNew"/>
    <dgm:cxn modelId="{8E632EA1-E12E-5644-A02B-DFB5ACD1EFC3}" type="presParOf" srcId="{6A18E290-A41D-1747-AE08-AA7ABB769F77}" destId="{D5FE623B-7E1F-5346-B95D-A77808147F6B}" srcOrd="17" destOrd="0" presId="urn:microsoft.com/office/officeart/2016/7/layout/RepeatingBendingProcessNew"/>
    <dgm:cxn modelId="{89B8F34C-1ABB-6B4C-8724-2A03E6C7F8FA}" type="presParOf" srcId="{D5FE623B-7E1F-5346-B95D-A77808147F6B}" destId="{C0FDB696-432F-C74E-851A-69670B6DA1AF}" srcOrd="0" destOrd="0" presId="urn:microsoft.com/office/officeart/2016/7/layout/RepeatingBendingProcessNew"/>
    <dgm:cxn modelId="{7A1FF8AA-4C8F-F64E-B825-13EB07F7C9A7}" type="presParOf" srcId="{6A18E290-A41D-1747-AE08-AA7ABB769F77}" destId="{B55D44C1-703A-744A-8A12-DFA0DA03085A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C8280-0540-AA42-9614-AA765A52804A}">
      <dsp:nvSpPr>
        <dsp:cNvPr id="0" name=""/>
        <dsp:cNvSpPr/>
      </dsp:nvSpPr>
      <dsp:spPr>
        <a:xfrm>
          <a:off x="2426378" y="461566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505350"/>
        <a:ext cx="19367" cy="3873"/>
      </dsp:txXfrm>
    </dsp:sp>
    <dsp:sp modelId="{A2FB9B6D-BBC1-F54E-AED3-7A6242DD50F3}">
      <dsp:nvSpPr>
        <dsp:cNvPr id="0" name=""/>
        <dsp:cNvSpPr/>
      </dsp:nvSpPr>
      <dsp:spPr>
        <a:xfrm>
          <a:off x="744039" y="204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Bestimmter Artikel</a:t>
          </a:r>
          <a:endParaRPr lang="en-US" sz="1400" kern="1200"/>
        </a:p>
      </dsp:txBody>
      <dsp:txXfrm>
        <a:off x="744039" y="2045"/>
        <a:ext cx="1684139" cy="1010483"/>
      </dsp:txXfrm>
    </dsp:sp>
    <dsp:sp modelId="{1D951811-3027-7F4F-98B3-820D8813F67D}">
      <dsp:nvSpPr>
        <dsp:cNvPr id="0" name=""/>
        <dsp:cNvSpPr/>
      </dsp:nvSpPr>
      <dsp:spPr>
        <a:xfrm>
          <a:off x="4497869" y="461566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666561" y="505350"/>
        <a:ext cx="19367" cy="3873"/>
      </dsp:txXfrm>
    </dsp:sp>
    <dsp:sp modelId="{3BD0A24D-38FF-8E45-BF76-15ABA4E02259}">
      <dsp:nvSpPr>
        <dsp:cNvPr id="0" name=""/>
        <dsp:cNvSpPr/>
      </dsp:nvSpPr>
      <dsp:spPr>
        <a:xfrm>
          <a:off x="2815530" y="2045"/>
          <a:ext cx="1684139" cy="1010483"/>
        </a:xfrm>
        <a:prstGeom prst="rect">
          <a:avLst/>
        </a:prstGeom>
        <a:solidFill>
          <a:srgbClr val="00B05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Adjektiv</a:t>
          </a:r>
        </a:p>
      </dsp:txBody>
      <dsp:txXfrm>
        <a:off x="2815530" y="2045"/>
        <a:ext cx="1684139" cy="1010483"/>
      </dsp:txXfrm>
    </dsp:sp>
    <dsp:sp modelId="{ABF49813-B2CE-A947-A8C6-32ACCA4C8BE7}">
      <dsp:nvSpPr>
        <dsp:cNvPr id="0" name=""/>
        <dsp:cNvSpPr/>
      </dsp:nvSpPr>
      <dsp:spPr>
        <a:xfrm>
          <a:off x="1586108" y="1010728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3553573" y="1187167"/>
        <a:ext cx="208052" cy="3873"/>
      </dsp:txXfrm>
    </dsp:sp>
    <dsp:sp modelId="{6632BB56-C496-E64D-A272-4161B6CE7BE7}">
      <dsp:nvSpPr>
        <dsp:cNvPr id="0" name=""/>
        <dsp:cNvSpPr/>
      </dsp:nvSpPr>
      <dsp:spPr>
        <a:xfrm>
          <a:off x="4887021" y="204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Nomen</a:t>
          </a:r>
        </a:p>
      </dsp:txBody>
      <dsp:txXfrm>
        <a:off x="4887021" y="2045"/>
        <a:ext cx="1684139" cy="1010483"/>
      </dsp:txXfrm>
    </dsp:sp>
    <dsp:sp modelId="{EEF6710F-6463-6B42-9B42-47599D36B5B5}">
      <dsp:nvSpPr>
        <dsp:cNvPr id="0" name=""/>
        <dsp:cNvSpPr/>
      </dsp:nvSpPr>
      <dsp:spPr>
        <a:xfrm>
          <a:off x="2426378" y="1859402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1903185"/>
        <a:ext cx="19367" cy="3873"/>
      </dsp:txXfrm>
    </dsp:sp>
    <dsp:sp modelId="{64C64AED-EA5F-B644-A89B-70A67EF4EAFB}">
      <dsp:nvSpPr>
        <dsp:cNvPr id="0" name=""/>
        <dsp:cNvSpPr/>
      </dsp:nvSpPr>
      <dsp:spPr>
        <a:xfrm>
          <a:off x="744039" y="1399880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Verb</a:t>
          </a:r>
          <a:endParaRPr lang="en-US" sz="1400" kern="1200"/>
        </a:p>
      </dsp:txBody>
      <dsp:txXfrm>
        <a:off x="744039" y="1399880"/>
        <a:ext cx="1684139" cy="1010483"/>
      </dsp:txXfrm>
    </dsp:sp>
    <dsp:sp modelId="{585AE4B8-1435-114B-A01F-BCC0BF673D70}">
      <dsp:nvSpPr>
        <dsp:cNvPr id="0" name=""/>
        <dsp:cNvSpPr/>
      </dsp:nvSpPr>
      <dsp:spPr>
        <a:xfrm>
          <a:off x="4497869" y="1859402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66561" y="1903185"/>
        <a:ext cx="19367" cy="3873"/>
      </dsp:txXfrm>
    </dsp:sp>
    <dsp:sp modelId="{D002189A-C41B-D843-90A5-0581367BC2BB}">
      <dsp:nvSpPr>
        <dsp:cNvPr id="0" name=""/>
        <dsp:cNvSpPr/>
      </dsp:nvSpPr>
      <dsp:spPr>
        <a:xfrm>
          <a:off x="2815530" y="1399880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(evtl. Verb, 2.Teil)</a:t>
          </a:r>
          <a:endParaRPr lang="en-US" sz="1400" kern="1200"/>
        </a:p>
      </dsp:txBody>
      <dsp:txXfrm>
        <a:off x="2815530" y="1399880"/>
        <a:ext cx="1684139" cy="1010483"/>
      </dsp:txXfrm>
    </dsp:sp>
    <dsp:sp modelId="{B8658AC6-1547-2E48-B0CF-7D3F3791DACC}">
      <dsp:nvSpPr>
        <dsp:cNvPr id="0" name=""/>
        <dsp:cNvSpPr/>
      </dsp:nvSpPr>
      <dsp:spPr>
        <a:xfrm>
          <a:off x="1586108" y="2408564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573" y="2585003"/>
        <a:ext cx="208052" cy="3873"/>
      </dsp:txXfrm>
    </dsp:sp>
    <dsp:sp modelId="{F928F479-1919-4C42-AA56-C060346BF31A}">
      <dsp:nvSpPr>
        <dsp:cNvPr id="0" name=""/>
        <dsp:cNvSpPr/>
      </dsp:nvSpPr>
      <dsp:spPr>
        <a:xfrm>
          <a:off x="4887021" y="1399880"/>
          <a:ext cx="1684139" cy="1010483"/>
        </a:xfrm>
        <a:prstGeom prst="rect">
          <a:avLst/>
        </a:prstGeom>
        <a:solidFill>
          <a:schemeClr val="bg2">
            <a:lumMod val="7500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solidFill>
                <a:schemeClr val="tx1"/>
              </a:solidFill>
            </a:rPr>
            <a:t>KOMMA, </a:t>
          </a:r>
          <a:r>
            <a:rPr lang="de-DE" sz="1400" kern="1200"/>
            <a:t>Konjunktion</a:t>
          </a:r>
          <a:endParaRPr lang="en-US" sz="1400" kern="1200"/>
        </a:p>
      </dsp:txBody>
      <dsp:txXfrm>
        <a:off x="4887021" y="1399880"/>
        <a:ext cx="1684139" cy="1010483"/>
      </dsp:txXfrm>
    </dsp:sp>
    <dsp:sp modelId="{72A68FAF-A44A-8043-8CE2-777CD688EDFE}">
      <dsp:nvSpPr>
        <dsp:cNvPr id="0" name=""/>
        <dsp:cNvSpPr/>
      </dsp:nvSpPr>
      <dsp:spPr>
        <a:xfrm>
          <a:off x="2426378" y="3257237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3301020"/>
        <a:ext cx="19367" cy="3873"/>
      </dsp:txXfrm>
    </dsp:sp>
    <dsp:sp modelId="{EDB2B822-864B-ED4A-9004-DDBA9F3DCA9A}">
      <dsp:nvSpPr>
        <dsp:cNvPr id="0" name=""/>
        <dsp:cNvSpPr/>
      </dsp:nvSpPr>
      <dsp:spPr>
        <a:xfrm>
          <a:off x="744039" y="2797715"/>
          <a:ext cx="1684139" cy="1010483"/>
        </a:xfrm>
        <a:prstGeom prst="rect">
          <a:avLst/>
        </a:prstGeom>
        <a:solidFill>
          <a:srgbClr val="FFC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Adverb (Zeit oder Ort)</a:t>
          </a:r>
          <a:endParaRPr lang="en-US" sz="1400" kern="1200"/>
        </a:p>
      </dsp:txBody>
      <dsp:txXfrm>
        <a:off x="744039" y="2797715"/>
        <a:ext cx="1684139" cy="1010483"/>
      </dsp:txXfrm>
    </dsp:sp>
    <dsp:sp modelId="{6AE6B28F-63C1-3940-8D86-A628069BB9C6}">
      <dsp:nvSpPr>
        <dsp:cNvPr id="0" name=""/>
        <dsp:cNvSpPr/>
      </dsp:nvSpPr>
      <dsp:spPr>
        <a:xfrm>
          <a:off x="4497869" y="3257237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66561" y="3301020"/>
        <a:ext cx="19367" cy="3873"/>
      </dsp:txXfrm>
    </dsp:sp>
    <dsp:sp modelId="{DB423698-7047-EC42-9353-514452603238}">
      <dsp:nvSpPr>
        <dsp:cNvPr id="0" name=""/>
        <dsp:cNvSpPr/>
      </dsp:nvSpPr>
      <dsp:spPr>
        <a:xfrm>
          <a:off x="2815530" y="2797715"/>
          <a:ext cx="1684139" cy="1010483"/>
        </a:xfrm>
        <a:prstGeom prst="rect">
          <a:avLst/>
        </a:prstGeom>
        <a:solidFill>
          <a:srgbClr val="7030A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Possessivpronomen</a:t>
          </a:r>
          <a:endParaRPr lang="en-US" sz="1400" kern="1200"/>
        </a:p>
      </dsp:txBody>
      <dsp:txXfrm>
        <a:off x="2815530" y="2797715"/>
        <a:ext cx="1684139" cy="1010483"/>
      </dsp:txXfrm>
    </dsp:sp>
    <dsp:sp modelId="{D5FE623B-7E1F-5346-B95D-A77808147F6B}">
      <dsp:nvSpPr>
        <dsp:cNvPr id="0" name=""/>
        <dsp:cNvSpPr/>
      </dsp:nvSpPr>
      <dsp:spPr>
        <a:xfrm>
          <a:off x="1586108" y="3806399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573" y="3982838"/>
        <a:ext cx="208052" cy="3873"/>
      </dsp:txXfrm>
    </dsp:sp>
    <dsp:sp modelId="{1BAAC9EA-9E83-854C-9E5A-A61F3587B878}">
      <dsp:nvSpPr>
        <dsp:cNvPr id="0" name=""/>
        <dsp:cNvSpPr/>
      </dsp:nvSpPr>
      <dsp:spPr>
        <a:xfrm>
          <a:off x="4887021" y="279771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Nomen</a:t>
          </a:r>
          <a:endParaRPr lang="en-US" sz="1400" kern="1200"/>
        </a:p>
      </dsp:txBody>
      <dsp:txXfrm>
        <a:off x="4887021" y="2797715"/>
        <a:ext cx="1684139" cy="1010483"/>
      </dsp:txXfrm>
    </dsp:sp>
    <dsp:sp modelId="{B55D44C1-703A-744A-8A12-DFA0DA03085A}">
      <dsp:nvSpPr>
        <dsp:cNvPr id="0" name=""/>
        <dsp:cNvSpPr/>
      </dsp:nvSpPr>
      <dsp:spPr>
        <a:xfrm>
          <a:off x="744039" y="4195551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Verb(en)</a:t>
          </a:r>
          <a:endParaRPr lang="en-US" sz="1400" kern="1200"/>
        </a:p>
      </dsp:txBody>
      <dsp:txXfrm>
        <a:off x="744039" y="4195551"/>
        <a:ext cx="1684139" cy="1010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C8280-0540-AA42-9614-AA765A52804A}">
      <dsp:nvSpPr>
        <dsp:cNvPr id="0" name=""/>
        <dsp:cNvSpPr/>
      </dsp:nvSpPr>
      <dsp:spPr>
        <a:xfrm>
          <a:off x="2426378" y="461566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505350"/>
        <a:ext cx="19367" cy="3873"/>
      </dsp:txXfrm>
    </dsp:sp>
    <dsp:sp modelId="{A2FB9B6D-BBC1-F54E-AED3-7A6242DD50F3}">
      <dsp:nvSpPr>
        <dsp:cNvPr id="0" name=""/>
        <dsp:cNvSpPr/>
      </dsp:nvSpPr>
      <dsp:spPr>
        <a:xfrm>
          <a:off x="744039" y="204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Bestimmter Artikel = </a:t>
          </a:r>
          <a:r>
            <a:rPr lang="de-DE" sz="1400" b="1" kern="1200"/>
            <a:t>Die</a:t>
          </a:r>
          <a:endParaRPr lang="en-US" sz="1400" b="1" kern="1200"/>
        </a:p>
      </dsp:txBody>
      <dsp:txXfrm>
        <a:off x="744039" y="2045"/>
        <a:ext cx="1684139" cy="1010483"/>
      </dsp:txXfrm>
    </dsp:sp>
    <dsp:sp modelId="{1D951811-3027-7F4F-98B3-820D8813F67D}">
      <dsp:nvSpPr>
        <dsp:cNvPr id="0" name=""/>
        <dsp:cNvSpPr/>
      </dsp:nvSpPr>
      <dsp:spPr>
        <a:xfrm>
          <a:off x="4497869" y="461566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4666561" y="505350"/>
        <a:ext cx="19367" cy="3873"/>
      </dsp:txXfrm>
    </dsp:sp>
    <dsp:sp modelId="{3BD0A24D-38FF-8E45-BF76-15ABA4E02259}">
      <dsp:nvSpPr>
        <dsp:cNvPr id="0" name=""/>
        <dsp:cNvSpPr/>
      </dsp:nvSpPr>
      <dsp:spPr>
        <a:xfrm>
          <a:off x="2815530" y="2045"/>
          <a:ext cx="1684139" cy="1010483"/>
        </a:xfrm>
        <a:prstGeom prst="rect">
          <a:avLst/>
        </a:prstGeom>
        <a:solidFill>
          <a:srgbClr val="00B05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Adjektiv =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/>
            <a:t>leckere</a:t>
          </a:r>
        </a:p>
      </dsp:txBody>
      <dsp:txXfrm>
        <a:off x="2815530" y="2045"/>
        <a:ext cx="1684139" cy="1010483"/>
      </dsp:txXfrm>
    </dsp:sp>
    <dsp:sp modelId="{ABF49813-B2CE-A947-A8C6-32ACCA4C8BE7}">
      <dsp:nvSpPr>
        <dsp:cNvPr id="0" name=""/>
        <dsp:cNvSpPr/>
      </dsp:nvSpPr>
      <dsp:spPr>
        <a:xfrm>
          <a:off x="1586108" y="1010728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3553573" y="1187167"/>
        <a:ext cx="208052" cy="3873"/>
      </dsp:txXfrm>
    </dsp:sp>
    <dsp:sp modelId="{6632BB56-C496-E64D-A272-4161B6CE7BE7}">
      <dsp:nvSpPr>
        <dsp:cNvPr id="0" name=""/>
        <dsp:cNvSpPr/>
      </dsp:nvSpPr>
      <dsp:spPr>
        <a:xfrm>
          <a:off x="4887021" y="204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Nomen =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/>
            <a:t>Suppe</a:t>
          </a:r>
        </a:p>
      </dsp:txBody>
      <dsp:txXfrm>
        <a:off x="4887021" y="2045"/>
        <a:ext cx="1684139" cy="1010483"/>
      </dsp:txXfrm>
    </dsp:sp>
    <dsp:sp modelId="{EEF6710F-6463-6B42-9B42-47599D36B5B5}">
      <dsp:nvSpPr>
        <dsp:cNvPr id="0" name=""/>
        <dsp:cNvSpPr/>
      </dsp:nvSpPr>
      <dsp:spPr>
        <a:xfrm>
          <a:off x="2426378" y="1859402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1903185"/>
        <a:ext cx="19367" cy="3873"/>
      </dsp:txXfrm>
    </dsp:sp>
    <dsp:sp modelId="{64C64AED-EA5F-B644-A89B-70A67EF4EAFB}">
      <dsp:nvSpPr>
        <dsp:cNvPr id="0" name=""/>
        <dsp:cNvSpPr/>
      </dsp:nvSpPr>
      <dsp:spPr>
        <a:xfrm>
          <a:off x="744039" y="1399880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Verb =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b="1" kern="1200"/>
            <a:t>wurde</a:t>
          </a:r>
          <a:endParaRPr lang="en-US" sz="1400" b="1" kern="1200"/>
        </a:p>
      </dsp:txBody>
      <dsp:txXfrm>
        <a:off x="744039" y="1399880"/>
        <a:ext cx="1684139" cy="1010483"/>
      </dsp:txXfrm>
    </dsp:sp>
    <dsp:sp modelId="{585AE4B8-1435-114B-A01F-BCC0BF673D70}">
      <dsp:nvSpPr>
        <dsp:cNvPr id="0" name=""/>
        <dsp:cNvSpPr/>
      </dsp:nvSpPr>
      <dsp:spPr>
        <a:xfrm>
          <a:off x="4497869" y="1859402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66561" y="1903185"/>
        <a:ext cx="19367" cy="3873"/>
      </dsp:txXfrm>
    </dsp:sp>
    <dsp:sp modelId="{D002189A-C41B-D843-90A5-0581367BC2BB}">
      <dsp:nvSpPr>
        <dsp:cNvPr id="0" name=""/>
        <dsp:cNvSpPr/>
      </dsp:nvSpPr>
      <dsp:spPr>
        <a:xfrm>
          <a:off x="2815530" y="1399880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(evtl. Verb, 2.Teil) = gegessen,</a:t>
          </a:r>
          <a:endParaRPr lang="en-US" sz="1400" kern="1200"/>
        </a:p>
      </dsp:txBody>
      <dsp:txXfrm>
        <a:off x="2815530" y="1399880"/>
        <a:ext cx="1684139" cy="1010483"/>
      </dsp:txXfrm>
    </dsp:sp>
    <dsp:sp modelId="{B8658AC6-1547-2E48-B0CF-7D3F3791DACC}">
      <dsp:nvSpPr>
        <dsp:cNvPr id="0" name=""/>
        <dsp:cNvSpPr/>
      </dsp:nvSpPr>
      <dsp:spPr>
        <a:xfrm>
          <a:off x="1586108" y="2408564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573" y="2585003"/>
        <a:ext cx="208052" cy="3873"/>
      </dsp:txXfrm>
    </dsp:sp>
    <dsp:sp modelId="{F928F479-1919-4C42-AA56-C060346BF31A}">
      <dsp:nvSpPr>
        <dsp:cNvPr id="0" name=""/>
        <dsp:cNvSpPr/>
      </dsp:nvSpPr>
      <dsp:spPr>
        <a:xfrm>
          <a:off x="4887021" y="1399880"/>
          <a:ext cx="1684139" cy="1010483"/>
        </a:xfrm>
        <a:prstGeom prst="rect">
          <a:avLst/>
        </a:prstGeom>
        <a:solidFill>
          <a:schemeClr val="bg2">
            <a:lumMod val="7500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>
              <a:solidFill>
                <a:schemeClr val="tx1"/>
              </a:solidFill>
            </a:rPr>
            <a:t>KOMMA,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Konjunktion = als</a:t>
          </a:r>
          <a:endParaRPr lang="en-US" sz="1400" kern="1200"/>
        </a:p>
      </dsp:txBody>
      <dsp:txXfrm>
        <a:off x="4887021" y="1399880"/>
        <a:ext cx="1684139" cy="1010483"/>
      </dsp:txXfrm>
    </dsp:sp>
    <dsp:sp modelId="{72A68FAF-A44A-8043-8CE2-777CD688EDFE}">
      <dsp:nvSpPr>
        <dsp:cNvPr id="0" name=""/>
        <dsp:cNvSpPr/>
      </dsp:nvSpPr>
      <dsp:spPr>
        <a:xfrm>
          <a:off x="2426378" y="3257237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95070" y="3301020"/>
        <a:ext cx="19367" cy="3873"/>
      </dsp:txXfrm>
    </dsp:sp>
    <dsp:sp modelId="{EDB2B822-864B-ED4A-9004-DDBA9F3DCA9A}">
      <dsp:nvSpPr>
        <dsp:cNvPr id="0" name=""/>
        <dsp:cNvSpPr/>
      </dsp:nvSpPr>
      <dsp:spPr>
        <a:xfrm>
          <a:off x="744039" y="2797715"/>
          <a:ext cx="1684139" cy="1010483"/>
        </a:xfrm>
        <a:prstGeom prst="rect">
          <a:avLst/>
        </a:prstGeom>
        <a:solidFill>
          <a:srgbClr val="FFC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Adverb (Zeit oder Ort) = gestern</a:t>
          </a:r>
          <a:endParaRPr lang="en-US" sz="1400" kern="1200"/>
        </a:p>
      </dsp:txBody>
      <dsp:txXfrm>
        <a:off x="744039" y="2797715"/>
        <a:ext cx="1684139" cy="1010483"/>
      </dsp:txXfrm>
    </dsp:sp>
    <dsp:sp modelId="{6AE6B28F-63C1-3940-8D86-A628069BB9C6}">
      <dsp:nvSpPr>
        <dsp:cNvPr id="0" name=""/>
        <dsp:cNvSpPr/>
      </dsp:nvSpPr>
      <dsp:spPr>
        <a:xfrm>
          <a:off x="4497869" y="3257237"/>
          <a:ext cx="356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51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66561" y="3301020"/>
        <a:ext cx="19367" cy="3873"/>
      </dsp:txXfrm>
    </dsp:sp>
    <dsp:sp modelId="{DB423698-7047-EC42-9353-514452603238}">
      <dsp:nvSpPr>
        <dsp:cNvPr id="0" name=""/>
        <dsp:cNvSpPr/>
      </dsp:nvSpPr>
      <dsp:spPr>
        <a:xfrm>
          <a:off x="2815530" y="2797715"/>
          <a:ext cx="1684139" cy="1010483"/>
        </a:xfrm>
        <a:prstGeom prst="rect">
          <a:avLst/>
        </a:prstGeom>
        <a:solidFill>
          <a:srgbClr val="7030A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Possessivpronomen = meine</a:t>
          </a:r>
          <a:endParaRPr lang="en-US" sz="1400" kern="1200"/>
        </a:p>
      </dsp:txBody>
      <dsp:txXfrm>
        <a:off x="2815530" y="2797715"/>
        <a:ext cx="1684139" cy="1010483"/>
      </dsp:txXfrm>
    </dsp:sp>
    <dsp:sp modelId="{D5FE623B-7E1F-5346-B95D-A77808147F6B}">
      <dsp:nvSpPr>
        <dsp:cNvPr id="0" name=""/>
        <dsp:cNvSpPr/>
      </dsp:nvSpPr>
      <dsp:spPr>
        <a:xfrm>
          <a:off x="1586108" y="3806399"/>
          <a:ext cx="4142982" cy="356751"/>
        </a:xfrm>
        <a:custGeom>
          <a:avLst/>
          <a:gdLst/>
          <a:ahLst/>
          <a:cxnLst/>
          <a:rect l="0" t="0" r="0" b="0"/>
          <a:pathLst>
            <a:path>
              <a:moveTo>
                <a:pt x="4142982" y="0"/>
              </a:moveTo>
              <a:lnTo>
                <a:pt x="4142982" y="195475"/>
              </a:lnTo>
              <a:lnTo>
                <a:pt x="0" y="195475"/>
              </a:lnTo>
              <a:lnTo>
                <a:pt x="0" y="356751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573" y="3982838"/>
        <a:ext cx="208052" cy="3873"/>
      </dsp:txXfrm>
    </dsp:sp>
    <dsp:sp modelId="{1BAAC9EA-9E83-854C-9E5A-A61F3587B878}">
      <dsp:nvSpPr>
        <dsp:cNvPr id="0" name=""/>
        <dsp:cNvSpPr/>
      </dsp:nvSpPr>
      <dsp:spPr>
        <a:xfrm>
          <a:off x="4887021" y="2797715"/>
          <a:ext cx="1684139" cy="1010483"/>
        </a:xfrm>
        <a:prstGeom prst="rect">
          <a:avLst/>
        </a:prstGeom>
        <a:solidFill>
          <a:srgbClr val="0070C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Nomen =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Großeltern</a:t>
          </a:r>
          <a:endParaRPr lang="en-US" sz="1400" kern="1200"/>
        </a:p>
      </dsp:txBody>
      <dsp:txXfrm>
        <a:off x="4887021" y="2797715"/>
        <a:ext cx="1684139" cy="1010483"/>
      </dsp:txXfrm>
    </dsp:sp>
    <dsp:sp modelId="{B55D44C1-703A-744A-8A12-DFA0DA03085A}">
      <dsp:nvSpPr>
        <dsp:cNvPr id="0" name=""/>
        <dsp:cNvSpPr/>
      </dsp:nvSpPr>
      <dsp:spPr>
        <a:xfrm>
          <a:off x="744039" y="4195551"/>
          <a:ext cx="1684139" cy="1010483"/>
        </a:xfrm>
        <a:prstGeom prst="rect">
          <a:avLst/>
        </a:prstGeom>
        <a:solidFill>
          <a:srgbClr val="FF0000"/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24" tIns="86624" rIns="82524" bIns="8662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Verb(en) =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/>
            <a:t>kamen.</a:t>
          </a:r>
          <a:endParaRPr lang="en-US" sz="1400" kern="1200"/>
        </a:p>
      </dsp:txBody>
      <dsp:txXfrm>
        <a:off x="744039" y="4195551"/>
        <a:ext cx="1684139" cy="1010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12T10:46:06.33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BF640-7742-784D-BB89-9F1750FF8B05}" type="datetimeFigureOut">
              <a:t>18.09.25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980C-196F-5E4A-B100-A65300DD9E8F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24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Erklären LASSEN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7580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auswendig aufzählen üben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870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Beispielwörter nennen lassen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385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94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In den Chat schreiben und gleichzeitig auf senden klicken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089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früh, Vogel, sein (2), zum, Maler, heute, Rettung, wollen, Wolle, billig, zwischen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476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Sehr anspruchsvoll! Evtl. gemeinsam oder die Aufgabe reduzieren, indem man keine Reihenfolge vorgibt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43980C-196F-5E4A-B100-A65300DD9E8F}" type="slidenum">
              <a:rPr lang="de-DE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79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icaela.grohe@lern-fair.de" TargetMode="External"/><Relationship Id="rId2" Type="http://schemas.openxmlformats.org/officeDocument/2006/relationships/hyperlink" Target="http://www.mgrohee.d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EFBFE-50CB-E642-3B3B-A31363524F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Deutsche Grammatik: Wortarten im Überblick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2703AF1-3DC2-FB4F-911A-93B93B49C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Micaela Grohé Lern-Fair</a:t>
            </a:r>
          </a:p>
        </p:txBody>
      </p:sp>
    </p:spTree>
    <p:extLst>
      <p:ext uri="{BB962C8B-B14F-4D97-AF65-F5344CB8AC3E}">
        <p14:creationId xmlns:p14="http://schemas.microsoft.com/office/powerpoint/2010/main" val="3869140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64509-B0BF-5752-E73A-1D0784DC2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03D4B-6283-45AC-E1FD-55CEA203D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Mögliche Lösung</a:t>
            </a:r>
            <a:br>
              <a:rPr lang="de-DE"/>
            </a:br>
            <a:r>
              <a:rPr lang="de-DE"/>
              <a:t>Übung</a:t>
            </a:r>
            <a:br>
              <a:rPr lang="de-DE"/>
            </a:br>
            <a:r>
              <a:rPr lang="de-DE"/>
              <a:t>Beispielwörter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4DF6279-1031-381C-5752-E75761172C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169041"/>
              </p:ext>
            </p:extLst>
          </p:nvPr>
        </p:nvGraphicFramePr>
        <p:xfrm>
          <a:off x="3868738" y="863600"/>
          <a:ext cx="73152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9287">
                  <a:extLst>
                    <a:ext uri="{9D8B030D-6E8A-4147-A177-3AD203B41FA5}">
                      <a16:colId xmlns:a16="http://schemas.microsoft.com/office/drawing/2014/main" val="2678421446"/>
                    </a:ext>
                  </a:extLst>
                </a:gridCol>
                <a:gridCol w="4125913">
                  <a:extLst>
                    <a:ext uri="{9D8B030D-6E8A-4147-A177-3AD203B41FA5}">
                      <a16:colId xmlns:a16="http://schemas.microsoft.com/office/drawing/2014/main" val="39378838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Wortart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Beispiel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13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sein, haben, können, bleiben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820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Nomen (Substantiv)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Prinzessin, Sessel, Boot, Freiheit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395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Artikel (bestimmt, unbestimmt)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der, die, das       ein, eine, einer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36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Adjektiv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stark, leise, höflich, wunderbar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777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Adverb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gestern, hier, sehr, fast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532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Pronomen  (Personal-, Demonstrativ-, Possessiv-)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ich/du/wir, diese/dieses/dieser, mein/dein/unser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228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Präposition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in, an, auf, unter, zwischen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773651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F952D5A8-82F1-DC65-9141-AD252964F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144444"/>
              </p:ext>
            </p:extLst>
          </p:nvPr>
        </p:nvGraphicFramePr>
        <p:xfrm>
          <a:off x="3868738" y="4099560"/>
          <a:ext cx="7315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9287">
                  <a:extLst>
                    <a:ext uri="{9D8B030D-6E8A-4147-A177-3AD203B41FA5}">
                      <a16:colId xmlns:a16="http://schemas.microsoft.com/office/drawing/2014/main" val="2542810571"/>
                    </a:ext>
                  </a:extLst>
                </a:gridCol>
                <a:gridCol w="4125913">
                  <a:extLst>
                    <a:ext uri="{9D8B030D-6E8A-4147-A177-3AD203B41FA5}">
                      <a16:colId xmlns:a16="http://schemas.microsoft.com/office/drawing/2014/main" val="500800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0">
                          <a:solidFill>
                            <a:schemeClr val="tx1"/>
                          </a:solidFill>
                        </a:rPr>
                        <a:t>Konjunktion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b="0">
                          <a:solidFill>
                            <a:schemeClr val="tx1"/>
                          </a:solidFill>
                        </a:rPr>
                        <a:t>weil, als, dass, nachdem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885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Numerale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zwei, dritte, halbe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102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06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7C54B4-1734-18D8-6D6E-F3AA1477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Wortarten</a:t>
            </a:r>
            <a:br>
              <a:rPr lang="de-DE"/>
            </a:br>
            <a:r>
              <a:rPr lang="de-DE"/>
              <a:t>erkennen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146DEC-0E2F-96BF-B7F9-61570E803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Ich sage einzelne Wörter und ihr sagt die Wortart dazu.</a:t>
            </a:r>
          </a:p>
        </p:txBody>
      </p:sp>
    </p:spTree>
    <p:extLst>
      <p:ext uri="{BB962C8B-B14F-4D97-AF65-F5344CB8AC3E}">
        <p14:creationId xmlns:p14="http://schemas.microsoft.com/office/powerpoint/2010/main" val="268137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DCEEC0-07C1-C1DA-CB09-EBE953C3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/>
              <a:t>Übung:</a:t>
            </a:r>
            <a:br>
              <a:rPr lang="de-DE"/>
            </a:br>
            <a:r>
              <a:rPr lang="de-DE"/>
              <a:t>Erfinde einen Satz mit diesen Wortarten.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7011DDB8-4268-D200-68DE-F528D0D371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567672"/>
              </p:ext>
            </p:extLst>
          </p:nvPr>
        </p:nvGraphicFramePr>
        <p:xfrm>
          <a:off x="3869268" y="864108"/>
          <a:ext cx="7315200" cy="520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9530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24C65-415E-A8E3-39B5-0F5926FE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0186BB-6C40-61B1-E4E5-C1EB03B15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292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AA25D-9CCC-E552-804B-E8ED73DFF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8244C-8F6B-4BF3-6051-35F2F98A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de-DE"/>
              <a:t>Mögliche Lösung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5636F693-1BCB-60DC-F6C6-1BD8C9665E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8933857"/>
              </p:ext>
            </p:extLst>
          </p:nvPr>
        </p:nvGraphicFramePr>
        <p:xfrm>
          <a:off x="3869268" y="864108"/>
          <a:ext cx="7315200" cy="520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123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E32E9-0AF2-0B37-46B1-D4FC5A844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Termine 2025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05A0E1-AE6D-DDFA-EB25-15A860856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/>
              <a:t>Satzglieder im Überblick, 25.9.25, 17-18:00</a:t>
            </a:r>
          </a:p>
          <a:p>
            <a:pPr marL="0" indent="0">
              <a:buNone/>
            </a:pPr>
            <a:r>
              <a:rPr lang="de-DE"/>
              <a:t>Prädikat, 9.10.25, 17-18:00</a:t>
            </a:r>
          </a:p>
          <a:p>
            <a:pPr marL="0" indent="0">
              <a:buNone/>
            </a:pPr>
            <a:r>
              <a:rPr lang="de-DE"/>
              <a:t>Subjekt, 17.10.25, 17-18:00</a:t>
            </a:r>
          </a:p>
          <a:p>
            <a:pPr marL="0" indent="0">
              <a:buNone/>
            </a:pPr>
            <a:r>
              <a:rPr lang="de-DE"/>
              <a:t>Objekt, 23.10.25, 17-18:00</a:t>
            </a:r>
          </a:p>
          <a:p>
            <a:pPr marL="0" indent="0">
              <a:buNone/>
            </a:pPr>
            <a:r>
              <a:rPr lang="de-DE"/>
              <a:t>Adverbiale Bestimmung (Zeit, Ort), 30.10.25, 17-18:00</a:t>
            </a:r>
          </a:p>
          <a:p>
            <a:pPr marL="0" indent="0">
              <a:buNone/>
            </a:pPr>
            <a:r>
              <a:rPr lang="de-DE"/>
              <a:t>Adverbiale Bestimmung (Art, Grund), 6.11.25, 17-18:00</a:t>
            </a:r>
          </a:p>
          <a:p>
            <a:pPr marL="0" indent="0">
              <a:buNone/>
            </a:pPr>
            <a:r>
              <a:rPr lang="de-DE"/>
              <a:t>Satzglieder (Wiederholung), 13.11.25, 17-18:00</a:t>
            </a:r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301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D290B-07DD-DCF2-56FA-DD8A22013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2E03CB-11C3-E041-E0E0-D21B1381B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Folien findet ihr auf meiner Website</a:t>
            </a:r>
          </a:p>
          <a:p>
            <a:pPr marL="0" indent="0">
              <a:buNone/>
            </a:pPr>
            <a:r>
              <a:rPr lang="de-DE">
                <a:hlinkClick r:id="rId2"/>
              </a:rPr>
              <a:t>www.mgrohee.de</a:t>
            </a:r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Fragen &amp; Hilfe per Mail:</a:t>
            </a:r>
          </a:p>
          <a:p>
            <a:pPr marL="0" indent="0">
              <a:buNone/>
            </a:pPr>
            <a:r>
              <a:rPr lang="de-DE">
                <a:hlinkClick r:id="rId3"/>
              </a:rPr>
              <a:t>micaela.grohe@lern-fair.de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00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B99F1-08A5-EC25-D873-5BCD7CBD3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Wortart &amp; Satzglied</a:t>
            </a:r>
          </a:p>
        </p:txBody>
      </p:sp>
      <p:pic>
        <p:nvPicPr>
          <p:cNvPr id="5" name="Inhaltsplatzhalter 4" descr="Familie mit zwei Kindern mit einfarbiger Füllung">
            <a:extLst>
              <a:ext uri="{FF2B5EF4-FFF2-40B4-BE49-F238E27FC236}">
                <a16:creationId xmlns:a16="http://schemas.microsoft.com/office/drawing/2014/main" id="{D4D13F69-B836-5E4F-E5AB-E9CE4DD787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6000" y="2467768"/>
            <a:ext cx="1922463" cy="1922463"/>
          </a:xfr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0B8EC790-19C2-382F-C0E6-DDE5C1E7ACE7}"/>
              </a:ext>
            </a:extLst>
          </p:cNvPr>
          <p:cNvSpPr txBox="1"/>
          <p:nvPr/>
        </p:nvSpPr>
        <p:spPr>
          <a:xfrm>
            <a:off x="4114800" y="2501153"/>
            <a:ext cx="1210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>
                <a:solidFill>
                  <a:srgbClr val="0070C0"/>
                </a:solidFill>
              </a:rPr>
              <a:t>Junge</a:t>
            </a:r>
          </a:p>
          <a:p>
            <a:r>
              <a:rPr lang="de-DE">
                <a:solidFill>
                  <a:srgbClr val="0070C0"/>
                </a:solidFill>
              </a:rPr>
              <a:t>Mann</a:t>
            </a:r>
          </a:p>
          <a:p>
            <a:r>
              <a:rPr lang="de-DE">
                <a:solidFill>
                  <a:srgbClr val="0070C0"/>
                </a:solidFill>
              </a:rPr>
              <a:t>Frau</a:t>
            </a:r>
          </a:p>
          <a:p>
            <a:r>
              <a:rPr lang="de-DE">
                <a:solidFill>
                  <a:srgbClr val="0070C0"/>
                </a:solidFill>
              </a:rPr>
              <a:t>Mädchen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F990353-81C8-760E-A077-73806A4DA498}"/>
              </a:ext>
            </a:extLst>
          </p:cNvPr>
          <p:cNvSpPr txBox="1"/>
          <p:nvPr/>
        </p:nvSpPr>
        <p:spPr>
          <a:xfrm>
            <a:off x="8789428" y="2467768"/>
            <a:ext cx="1152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Sohn</a:t>
            </a:r>
          </a:p>
          <a:p>
            <a:r>
              <a:rPr lang="de-DE">
                <a:solidFill>
                  <a:srgbClr val="FF0000"/>
                </a:solidFill>
              </a:rPr>
              <a:t>Vater</a:t>
            </a:r>
          </a:p>
          <a:p>
            <a:r>
              <a:rPr lang="de-DE">
                <a:solidFill>
                  <a:srgbClr val="FF0000"/>
                </a:solidFill>
              </a:rPr>
              <a:t>Mutter</a:t>
            </a:r>
          </a:p>
          <a:p>
            <a:r>
              <a:rPr lang="de-DE">
                <a:solidFill>
                  <a:srgbClr val="FF0000"/>
                </a:solidFill>
              </a:rPr>
              <a:t>Tochter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E7B398-4770-5762-01A8-F87EB886F716}"/>
              </a:ext>
            </a:extLst>
          </p:cNvPr>
          <p:cNvSpPr/>
          <p:nvPr/>
        </p:nvSpPr>
        <p:spPr>
          <a:xfrm>
            <a:off x="3932715" y="4242595"/>
            <a:ext cx="1353669" cy="9165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Wortart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FEA234-701B-6DDD-A5C2-79CE3F6ABA4C}"/>
              </a:ext>
            </a:extLst>
          </p:cNvPr>
          <p:cNvSpPr/>
          <p:nvPr/>
        </p:nvSpPr>
        <p:spPr>
          <a:xfrm>
            <a:off x="8590204" y="4242595"/>
            <a:ext cx="1551365" cy="9165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Satzglied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DD64219-9F29-7ADA-A727-3477D5AD6131}"/>
              </a:ext>
            </a:extLst>
          </p:cNvPr>
          <p:cNvSpPr txBox="1"/>
          <p:nvPr/>
        </p:nvSpPr>
        <p:spPr>
          <a:xfrm>
            <a:off x="4114800" y="1359013"/>
            <a:ext cx="14251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/>
              <a:t>Art, Sorte</a:t>
            </a:r>
          </a:p>
          <a:p>
            <a:r>
              <a:rPr lang="de-DE" sz="2000" b="1"/>
              <a:t>(allgemein)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AB8A6B6-7234-5941-79C1-053D04AE19BF}"/>
              </a:ext>
            </a:extLst>
          </p:cNvPr>
          <p:cNvSpPr txBox="1"/>
          <p:nvPr/>
        </p:nvSpPr>
        <p:spPr>
          <a:xfrm>
            <a:off x="8789428" y="1359013"/>
            <a:ext cx="15905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/>
              <a:t>Funktion</a:t>
            </a:r>
          </a:p>
          <a:p>
            <a:r>
              <a:rPr lang="de-DE" sz="2000" b="1"/>
              <a:t>&amp; Beziehung</a:t>
            </a:r>
          </a:p>
        </p:txBody>
      </p:sp>
    </p:spTree>
    <p:extLst>
      <p:ext uri="{BB962C8B-B14F-4D97-AF65-F5344CB8AC3E}">
        <p14:creationId xmlns:p14="http://schemas.microsoft.com/office/powerpoint/2010/main" val="211708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AC3BBF-4BE3-3982-A577-52D0C9AA9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Wortarten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3054C4-E3B8-1FEB-0ADA-1055E691330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de-DE"/>
          </a:p>
        </p:txBody>
      </p:sp>
      <p:sp>
        <p:nvSpPr>
          <p:cNvPr id="4" name="Abschrägung 3">
            <a:extLst>
              <a:ext uri="{FF2B5EF4-FFF2-40B4-BE49-F238E27FC236}">
                <a16:creationId xmlns:a16="http://schemas.microsoft.com/office/drawing/2014/main" id="{31041103-9CBD-B700-60FA-A923CA0ED149}"/>
              </a:ext>
            </a:extLst>
          </p:cNvPr>
          <p:cNvSpPr/>
          <p:nvPr/>
        </p:nvSpPr>
        <p:spPr>
          <a:xfrm>
            <a:off x="3910436" y="2683399"/>
            <a:ext cx="2098563" cy="180214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Verben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Hilfsverb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Modalverb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Vollverb</a:t>
            </a:r>
          </a:p>
        </p:txBody>
      </p:sp>
      <p:sp>
        <p:nvSpPr>
          <p:cNvPr id="5" name="Abschrägung 4">
            <a:extLst>
              <a:ext uri="{FF2B5EF4-FFF2-40B4-BE49-F238E27FC236}">
                <a16:creationId xmlns:a16="http://schemas.microsoft.com/office/drawing/2014/main" id="{508DB7D8-0BA5-FF8C-1DF5-1240CE08BC3D}"/>
              </a:ext>
            </a:extLst>
          </p:cNvPr>
          <p:cNvSpPr/>
          <p:nvPr/>
        </p:nvSpPr>
        <p:spPr>
          <a:xfrm>
            <a:off x="8087710" y="1403511"/>
            <a:ext cx="1124607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Nomen</a:t>
            </a:r>
          </a:p>
        </p:txBody>
      </p:sp>
      <p:sp>
        <p:nvSpPr>
          <p:cNvPr id="6" name="Abschrägung 5">
            <a:extLst>
              <a:ext uri="{FF2B5EF4-FFF2-40B4-BE49-F238E27FC236}">
                <a16:creationId xmlns:a16="http://schemas.microsoft.com/office/drawing/2014/main" id="{E51D1886-CD0D-7C34-D495-54BCD2EFD472}"/>
              </a:ext>
            </a:extLst>
          </p:cNvPr>
          <p:cNvSpPr/>
          <p:nvPr/>
        </p:nvSpPr>
        <p:spPr>
          <a:xfrm>
            <a:off x="9508504" y="1403511"/>
            <a:ext cx="1355834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Adjektive</a:t>
            </a:r>
          </a:p>
        </p:txBody>
      </p:sp>
      <p:sp>
        <p:nvSpPr>
          <p:cNvPr id="7" name="Abschrägung 6">
            <a:extLst>
              <a:ext uri="{FF2B5EF4-FFF2-40B4-BE49-F238E27FC236}">
                <a16:creationId xmlns:a16="http://schemas.microsoft.com/office/drawing/2014/main" id="{8E131F34-1B95-DE8B-C22E-5487EC149D70}"/>
              </a:ext>
            </a:extLst>
          </p:cNvPr>
          <p:cNvSpPr/>
          <p:nvPr/>
        </p:nvSpPr>
        <p:spPr>
          <a:xfrm>
            <a:off x="6849387" y="4840620"/>
            <a:ext cx="1807779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Präpositionen</a:t>
            </a:r>
          </a:p>
        </p:txBody>
      </p:sp>
      <p:sp>
        <p:nvSpPr>
          <p:cNvPr id="8" name="Abschrägung 7">
            <a:extLst>
              <a:ext uri="{FF2B5EF4-FFF2-40B4-BE49-F238E27FC236}">
                <a16:creationId xmlns:a16="http://schemas.microsoft.com/office/drawing/2014/main" id="{CAC9F13D-3B0D-7412-407C-4048CE1202EA}"/>
              </a:ext>
            </a:extLst>
          </p:cNvPr>
          <p:cNvSpPr/>
          <p:nvPr/>
        </p:nvSpPr>
        <p:spPr>
          <a:xfrm>
            <a:off x="6628669" y="1425333"/>
            <a:ext cx="1124608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Artikel</a:t>
            </a:r>
          </a:p>
        </p:txBody>
      </p:sp>
      <p:sp>
        <p:nvSpPr>
          <p:cNvPr id="9" name="Abschrägung 8">
            <a:extLst>
              <a:ext uri="{FF2B5EF4-FFF2-40B4-BE49-F238E27FC236}">
                <a16:creationId xmlns:a16="http://schemas.microsoft.com/office/drawing/2014/main" id="{1E1B576B-CFAB-00EB-74B1-5373D768CBC1}"/>
              </a:ext>
            </a:extLst>
          </p:cNvPr>
          <p:cNvSpPr/>
          <p:nvPr/>
        </p:nvSpPr>
        <p:spPr>
          <a:xfrm>
            <a:off x="9326033" y="4840620"/>
            <a:ext cx="1355834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Numerale</a:t>
            </a:r>
          </a:p>
        </p:txBody>
      </p:sp>
      <p:sp>
        <p:nvSpPr>
          <p:cNvPr id="10" name="Abschrägung 9">
            <a:extLst>
              <a:ext uri="{FF2B5EF4-FFF2-40B4-BE49-F238E27FC236}">
                <a16:creationId xmlns:a16="http://schemas.microsoft.com/office/drawing/2014/main" id="{A8DA89D5-17A1-3441-896C-D150009C8349}"/>
              </a:ext>
            </a:extLst>
          </p:cNvPr>
          <p:cNvSpPr/>
          <p:nvPr/>
        </p:nvSpPr>
        <p:spPr>
          <a:xfrm>
            <a:off x="4024298" y="4840620"/>
            <a:ext cx="1870841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Konjunktionen</a:t>
            </a:r>
          </a:p>
        </p:txBody>
      </p:sp>
      <p:sp>
        <p:nvSpPr>
          <p:cNvPr id="11" name="Abschrägung 10">
            <a:extLst>
              <a:ext uri="{FF2B5EF4-FFF2-40B4-BE49-F238E27FC236}">
                <a16:creationId xmlns:a16="http://schemas.microsoft.com/office/drawing/2014/main" id="{79485F83-E4A7-2488-D94B-B1EF3970CACA}"/>
              </a:ext>
            </a:extLst>
          </p:cNvPr>
          <p:cNvSpPr/>
          <p:nvPr/>
        </p:nvSpPr>
        <p:spPr>
          <a:xfrm>
            <a:off x="6628669" y="2700409"/>
            <a:ext cx="2194468" cy="163078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Pronomen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Demonstrativ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/>
              <a:t>Possessiv</a:t>
            </a:r>
          </a:p>
        </p:txBody>
      </p:sp>
      <p:sp>
        <p:nvSpPr>
          <p:cNvPr id="12" name="Abschrägung 11">
            <a:extLst>
              <a:ext uri="{FF2B5EF4-FFF2-40B4-BE49-F238E27FC236}">
                <a16:creationId xmlns:a16="http://schemas.microsoft.com/office/drawing/2014/main" id="{8DF195B7-F959-DD3C-0B4C-A7C6B3825B03}"/>
              </a:ext>
            </a:extLst>
          </p:cNvPr>
          <p:cNvSpPr/>
          <p:nvPr/>
        </p:nvSpPr>
        <p:spPr>
          <a:xfrm>
            <a:off x="9492004" y="2683399"/>
            <a:ext cx="1433203" cy="80929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Adverbien</a:t>
            </a:r>
          </a:p>
        </p:txBody>
      </p:sp>
    </p:spTree>
    <p:extLst>
      <p:ext uri="{BB962C8B-B14F-4D97-AF65-F5344CB8AC3E}">
        <p14:creationId xmlns:p14="http://schemas.microsoft.com/office/powerpoint/2010/main" val="293637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586180-4F09-1CFF-B280-4F7FC8C4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Was nützen mir Wortarten?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4772BC-8862-9FBE-FC2E-501A66431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984" y="1623226"/>
            <a:ext cx="7315200" cy="1501939"/>
          </a:xfrm>
        </p:spPr>
        <p:txBody>
          <a:bodyPr/>
          <a:lstStyle/>
          <a:p>
            <a:pPr marL="0" indent="0">
              <a:buNone/>
            </a:pPr>
            <a:r>
              <a:rPr lang="de-DE"/>
              <a:t>Wortarten zu kennen hilft dir bei der </a:t>
            </a:r>
          </a:p>
          <a:p>
            <a:pPr marL="0" indent="0">
              <a:buNone/>
            </a:pPr>
            <a:r>
              <a:rPr lang="de-DE"/>
              <a:t>Groß- und Kleinschreibung: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DBAAAFCE-82A5-BA59-ECF9-3893F000C3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818855"/>
              </p:ext>
            </p:extLst>
          </p:nvPr>
        </p:nvGraphicFramePr>
        <p:xfrm>
          <a:off x="3876984" y="2591753"/>
          <a:ext cx="6779441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2145">
                  <a:extLst>
                    <a:ext uri="{9D8B030D-6E8A-4147-A177-3AD203B41FA5}">
                      <a16:colId xmlns:a16="http://schemas.microsoft.com/office/drawing/2014/main" val="1725698444"/>
                    </a:ext>
                  </a:extLst>
                </a:gridCol>
                <a:gridCol w="3517296">
                  <a:extLst>
                    <a:ext uri="{9D8B030D-6E8A-4147-A177-3AD203B41FA5}">
                      <a16:colId xmlns:a16="http://schemas.microsoft.com/office/drawing/2014/main" val="683152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/>
                        <a:t>GROßSCHREIBUNG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klein schreiben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957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Nomen (Substantive)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nominalisierte </a:t>
                      </a:r>
                      <a:br>
                        <a:rPr lang="de-DE"/>
                      </a:br>
                      <a:r>
                        <a:rPr lang="de-DE"/>
                        <a:t>Verben &amp; Adjektive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Pronomen in der Anrede </a:t>
                      </a:r>
                      <a:br>
                        <a:rPr lang="de-DE"/>
                      </a:br>
                      <a:r>
                        <a:rPr lang="de-DE"/>
                        <a:t>(Sie, Ihnen, Ihr)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Verben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Adjektive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Adverbien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Pronomen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Präpositionen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/>
                        <a:t>Konjunktionen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854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71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C01989-DE14-3D23-70F3-38E8EA7CC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Was Wortarten noch nützen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6437C7-4732-0A04-E416-0798BE8C8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9"/>
            <a:ext cx="7315200" cy="1813778"/>
          </a:xfrm>
        </p:spPr>
        <p:txBody>
          <a:bodyPr/>
          <a:lstStyle/>
          <a:p>
            <a:pPr marL="0" indent="0">
              <a:buNone/>
            </a:pPr>
            <a:r>
              <a:rPr lang="de-DE" b="1">
                <a:solidFill>
                  <a:schemeClr val="accent1">
                    <a:lumMod val="75000"/>
                  </a:schemeClr>
                </a:solidFill>
              </a:rPr>
              <a:t>Wer Wortarten kennt, erkennt auch Satzglieder.</a:t>
            </a:r>
          </a:p>
          <a:p>
            <a:pPr marL="0" indent="0">
              <a:buNone/>
            </a:pPr>
            <a:r>
              <a:rPr lang="de-DE" b="1">
                <a:solidFill>
                  <a:schemeClr val="accent1">
                    <a:lumMod val="75000"/>
                  </a:schemeClr>
                </a:solidFill>
              </a:rPr>
              <a:t>Wer Satzglieder kennt, versteht Komma-Regeln.</a:t>
            </a:r>
          </a:p>
          <a:p>
            <a:pPr marL="0" indent="0">
              <a:buNone/>
            </a:pPr>
            <a:endParaRPr lang="de-DE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Freihand 3">
                <a:extLst>
                  <a:ext uri="{FF2B5EF4-FFF2-40B4-BE49-F238E27FC236}">
                    <a16:creationId xmlns:a16="http://schemas.microsoft.com/office/drawing/2014/main" id="{659F1FB2-1B3C-C5D5-3533-917012E091E9}"/>
                  </a:ext>
                </a:extLst>
              </p14:cNvPr>
              <p14:cNvContentPartPr/>
              <p14:nvPr/>
            </p14:nvContentPartPr>
            <p14:xfrm>
              <a:off x="787680" y="3306313"/>
              <a:ext cx="360" cy="360"/>
            </p14:xfrm>
          </p:contentPart>
        </mc:Choice>
        <mc:Fallback xmlns="">
          <p:pic>
            <p:nvPicPr>
              <p:cNvPr id="4" name="Freihand 3">
                <a:extLst>
                  <a:ext uri="{FF2B5EF4-FFF2-40B4-BE49-F238E27FC236}">
                    <a16:creationId xmlns:a16="http://schemas.microsoft.com/office/drawing/2014/main" id="{659F1FB2-1B3C-C5D5-3533-917012E091E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3360" y="3301993"/>
                <a:ext cx="9000" cy="9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A9C1E670-8E85-5ACD-184E-35AEE92BA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156477"/>
              </p:ext>
            </p:extLst>
          </p:nvPr>
        </p:nvGraphicFramePr>
        <p:xfrm>
          <a:off x="3869269" y="2232515"/>
          <a:ext cx="763693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644">
                  <a:extLst>
                    <a:ext uri="{9D8B030D-6E8A-4147-A177-3AD203B41FA5}">
                      <a16:colId xmlns:a16="http://schemas.microsoft.com/office/drawing/2014/main" val="2489670236"/>
                    </a:ext>
                  </a:extLst>
                </a:gridCol>
                <a:gridCol w="2545644">
                  <a:extLst>
                    <a:ext uri="{9D8B030D-6E8A-4147-A177-3AD203B41FA5}">
                      <a16:colId xmlns:a16="http://schemas.microsoft.com/office/drawing/2014/main" val="2311868358"/>
                    </a:ext>
                  </a:extLst>
                </a:gridCol>
                <a:gridCol w="2545644">
                  <a:extLst>
                    <a:ext uri="{9D8B030D-6E8A-4147-A177-3AD203B41FA5}">
                      <a16:colId xmlns:a16="http://schemas.microsoft.com/office/drawing/2014/main" val="3644492556"/>
                    </a:ext>
                  </a:extLst>
                </a:gridCol>
              </a:tblGrid>
              <a:tr h="290559">
                <a:tc>
                  <a:txBody>
                    <a:bodyPr/>
                    <a:lstStyle/>
                    <a:p>
                      <a:r>
                        <a:rPr lang="de-DE"/>
                        <a:t>Beispiel-Satz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Wortarten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Satzglieder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755448"/>
                  </a:ext>
                </a:extLst>
              </a:tr>
              <a:tr h="501513">
                <a:tc>
                  <a:txBody>
                    <a:bodyPr/>
                    <a:lstStyle/>
                    <a:p>
                      <a:r>
                        <a:rPr lang="de-DE" i="1"/>
                        <a:t>Die Influencerin bei Tiktok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Artikel, Nomen, Präposition, Nomen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Subjekt (Hauptsatz)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457767"/>
                  </a:ext>
                </a:extLst>
              </a:tr>
              <a:tr h="290559">
                <a:tc>
                  <a:txBody>
                    <a:bodyPr/>
                    <a:lstStyle/>
                    <a:p>
                      <a:r>
                        <a:rPr lang="de-DE" i="1"/>
                        <a:t>hatte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(Hilfs)verb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Prädikat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044209"/>
                  </a:ext>
                </a:extLst>
              </a:tr>
              <a:tr h="290559">
                <a:tc>
                  <a:txBody>
                    <a:bodyPr/>
                    <a:lstStyle/>
                    <a:p>
                      <a:r>
                        <a:rPr lang="de-DE" i="1"/>
                        <a:t>so viele Follower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Adverb, Adjektiv, Nomen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(Akkusativ-)Objekt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618744"/>
                  </a:ext>
                </a:extLst>
              </a:tr>
              <a:tr h="290559">
                <a:tc>
                  <a:txBody>
                    <a:bodyPr/>
                    <a:lstStyle/>
                    <a:p>
                      <a:r>
                        <a:rPr lang="de-DE" i="1"/>
                        <a:t>KOMMA, dass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Konjunktion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i="1"/>
                        <a:t>,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33976"/>
                  </a:ext>
                </a:extLst>
              </a:tr>
              <a:tr h="290559">
                <a:tc>
                  <a:txBody>
                    <a:bodyPr/>
                    <a:lstStyle/>
                    <a:p>
                      <a:r>
                        <a:rPr lang="de-DE" i="1"/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Personalpronomen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Subjekt (Nebensatz)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41906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C49AA175-3038-24FA-9329-19C6CDD26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652722"/>
              </p:ext>
            </p:extLst>
          </p:nvPr>
        </p:nvGraphicFramePr>
        <p:xfrm>
          <a:off x="3869269" y="4975715"/>
          <a:ext cx="76369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644">
                  <a:extLst>
                    <a:ext uri="{9D8B030D-6E8A-4147-A177-3AD203B41FA5}">
                      <a16:colId xmlns:a16="http://schemas.microsoft.com/office/drawing/2014/main" val="907639262"/>
                    </a:ext>
                  </a:extLst>
                </a:gridCol>
                <a:gridCol w="2545644">
                  <a:extLst>
                    <a:ext uri="{9D8B030D-6E8A-4147-A177-3AD203B41FA5}">
                      <a16:colId xmlns:a16="http://schemas.microsoft.com/office/drawing/2014/main" val="1158026923"/>
                    </a:ext>
                  </a:extLst>
                </a:gridCol>
                <a:gridCol w="2545644">
                  <a:extLst>
                    <a:ext uri="{9D8B030D-6E8A-4147-A177-3AD203B41FA5}">
                      <a16:colId xmlns:a16="http://schemas.microsoft.com/office/drawing/2014/main" val="6207522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0" i="1">
                          <a:solidFill>
                            <a:schemeClr val="tx1"/>
                          </a:solidFill>
                        </a:rPr>
                        <a:t>davon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b="0">
                          <a:solidFill>
                            <a:schemeClr val="tx1"/>
                          </a:solidFill>
                        </a:rPr>
                        <a:t>(Pronominaladverb)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b="0">
                          <a:solidFill>
                            <a:schemeClr val="tx1"/>
                          </a:solidFill>
                        </a:rPr>
                        <a:t>(Dativ-)Objekt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848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i="1"/>
                        <a:t>leben konnte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Vollverb, Modalverb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/>
                        <a:t>Prädikat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385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46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4D597-CD3A-53A3-89A6-538FC2BA7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" y="1123837"/>
            <a:ext cx="3276600" cy="4601183"/>
          </a:xfrm>
        </p:spPr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Großschreibung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AAE530-5699-0568-B785-14A3104D8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Welche Wörter müssen groß geschrieben werden? (23)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im restaurant fragt der kellner den hasen: “was darf ich ihnen bringen?“ – „ein jägerschnitzel, bitte“, sagt der hase.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wo heben fische ihr geld ab? auf der sandbank.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zwei kinder laufen zum see. das eine sagt: “schau, der see ist ganz leer!“ da sagt das andere: „das war bestimmt ein seeräuber.“</a:t>
            </a:r>
          </a:p>
        </p:txBody>
      </p:sp>
    </p:spTree>
    <p:extLst>
      <p:ext uri="{BB962C8B-B14F-4D97-AF65-F5344CB8AC3E}">
        <p14:creationId xmlns:p14="http://schemas.microsoft.com/office/powerpoint/2010/main" val="18234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543891-C8EF-3229-F07C-E4D1BF786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86" y="1123837"/>
            <a:ext cx="3156857" cy="4601183"/>
          </a:xfrm>
        </p:spPr>
        <p:txBody>
          <a:bodyPr/>
          <a:lstStyle/>
          <a:p>
            <a:r>
              <a:rPr lang="de-DE"/>
              <a:t>Lösung</a:t>
            </a:r>
            <a:br>
              <a:rPr lang="de-DE"/>
            </a:br>
            <a:r>
              <a:rPr lang="de-DE"/>
              <a:t>Übung </a:t>
            </a:r>
            <a:br>
              <a:rPr lang="de-DE"/>
            </a:br>
            <a:r>
              <a:rPr lang="de-DE"/>
              <a:t>Großschreibung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D17BAD-FFAE-5AC9-92F4-EBE191F86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Welche Wörter müssen groß geschrieben werden?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>
                <a:solidFill>
                  <a:srgbClr val="0070C0"/>
                </a:solidFill>
              </a:rPr>
              <a:t>I</a:t>
            </a:r>
            <a:r>
              <a:rPr lang="de-DE">
                <a:solidFill>
                  <a:schemeClr val="tx1"/>
                </a:solidFill>
              </a:rPr>
              <a:t>m </a:t>
            </a:r>
            <a:r>
              <a:rPr lang="de-DE" b="1">
                <a:solidFill>
                  <a:srgbClr val="0070C0"/>
                </a:solidFill>
              </a:rPr>
              <a:t>R</a:t>
            </a:r>
            <a:r>
              <a:rPr lang="de-DE">
                <a:solidFill>
                  <a:schemeClr val="tx1"/>
                </a:solidFill>
              </a:rPr>
              <a:t>estaurant fragt der </a:t>
            </a:r>
            <a:r>
              <a:rPr lang="de-DE" b="1">
                <a:solidFill>
                  <a:srgbClr val="0070C0"/>
                </a:solidFill>
              </a:rPr>
              <a:t>K</a:t>
            </a:r>
            <a:r>
              <a:rPr lang="de-DE">
                <a:solidFill>
                  <a:schemeClr val="tx1"/>
                </a:solidFill>
              </a:rPr>
              <a:t>ellner den </a:t>
            </a:r>
            <a:r>
              <a:rPr lang="de-DE" b="1">
                <a:solidFill>
                  <a:srgbClr val="0070C0"/>
                </a:solidFill>
              </a:rPr>
              <a:t>H</a:t>
            </a:r>
            <a:r>
              <a:rPr lang="de-DE">
                <a:solidFill>
                  <a:schemeClr val="tx1"/>
                </a:solidFill>
              </a:rPr>
              <a:t>asen: „</a:t>
            </a:r>
            <a:r>
              <a:rPr lang="de-DE" b="1">
                <a:solidFill>
                  <a:srgbClr val="0070C0"/>
                </a:solidFill>
              </a:rPr>
              <a:t>W</a:t>
            </a:r>
            <a:r>
              <a:rPr lang="de-DE">
                <a:solidFill>
                  <a:schemeClr val="tx1"/>
                </a:solidFill>
              </a:rPr>
              <a:t>as darf ich </a:t>
            </a:r>
            <a:r>
              <a:rPr lang="de-DE" b="1" u="sng">
                <a:solidFill>
                  <a:schemeClr val="tx1"/>
                </a:solidFill>
              </a:rPr>
              <a:t>I</a:t>
            </a:r>
            <a:r>
              <a:rPr lang="de-DE" u="sng">
                <a:solidFill>
                  <a:schemeClr val="tx1"/>
                </a:solidFill>
              </a:rPr>
              <a:t>hnen </a:t>
            </a:r>
            <a:r>
              <a:rPr lang="de-DE">
                <a:solidFill>
                  <a:schemeClr val="tx1"/>
                </a:solidFill>
              </a:rPr>
              <a:t>bringen?“ – „</a:t>
            </a:r>
            <a:r>
              <a:rPr lang="de-DE" b="1">
                <a:solidFill>
                  <a:srgbClr val="0070C0"/>
                </a:solidFill>
              </a:rPr>
              <a:t>B</a:t>
            </a:r>
            <a:r>
              <a:rPr lang="de-DE">
                <a:solidFill>
                  <a:schemeClr val="tx1"/>
                </a:solidFill>
              </a:rPr>
              <a:t>itte ein </a:t>
            </a:r>
            <a:r>
              <a:rPr lang="de-DE" b="1">
                <a:solidFill>
                  <a:srgbClr val="0070C0"/>
                </a:solidFill>
              </a:rPr>
              <a:t>J</a:t>
            </a:r>
            <a:r>
              <a:rPr lang="de-DE">
                <a:solidFill>
                  <a:schemeClr val="tx1"/>
                </a:solidFill>
              </a:rPr>
              <a:t>ägerschnitzel, bitte“, sagt der </a:t>
            </a:r>
            <a:r>
              <a:rPr lang="de-DE" b="1">
                <a:solidFill>
                  <a:srgbClr val="0070C0"/>
                </a:solidFill>
              </a:rPr>
              <a:t>H</a:t>
            </a:r>
            <a:r>
              <a:rPr lang="de-DE">
                <a:solidFill>
                  <a:schemeClr val="tx1"/>
                </a:solidFill>
              </a:rPr>
              <a:t>ase.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>
                <a:solidFill>
                  <a:srgbClr val="0070C0"/>
                </a:solidFill>
              </a:rPr>
              <a:t>W</a:t>
            </a:r>
            <a:r>
              <a:rPr lang="de-DE"/>
              <a:t>o heben </a:t>
            </a:r>
            <a:r>
              <a:rPr lang="de-DE" b="1">
                <a:solidFill>
                  <a:srgbClr val="0070C0"/>
                </a:solidFill>
              </a:rPr>
              <a:t>F</a:t>
            </a:r>
            <a:r>
              <a:rPr lang="de-DE"/>
              <a:t>ische ihr </a:t>
            </a:r>
            <a:r>
              <a:rPr lang="de-DE" b="1">
                <a:solidFill>
                  <a:srgbClr val="0070C0"/>
                </a:solidFill>
              </a:rPr>
              <a:t>G</a:t>
            </a:r>
            <a:r>
              <a:rPr lang="de-DE"/>
              <a:t>eld ab? </a:t>
            </a:r>
            <a:r>
              <a:rPr lang="de-DE" b="1">
                <a:solidFill>
                  <a:srgbClr val="0070C0"/>
                </a:solidFill>
              </a:rPr>
              <a:t>A</a:t>
            </a:r>
            <a:r>
              <a:rPr lang="de-DE"/>
              <a:t>uf der </a:t>
            </a:r>
            <a:r>
              <a:rPr lang="de-DE" b="1">
                <a:solidFill>
                  <a:srgbClr val="0070C0"/>
                </a:solidFill>
              </a:rPr>
              <a:t>S</a:t>
            </a:r>
            <a:r>
              <a:rPr lang="de-DE"/>
              <a:t>andbank.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>
                <a:solidFill>
                  <a:srgbClr val="0070C0"/>
                </a:solidFill>
              </a:rPr>
              <a:t>Z</a:t>
            </a:r>
            <a:r>
              <a:rPr lang="de-DE"/>
              <a:t>wei </a:t>
            </a:r>
            <a:r>
              <a:rPr lang="de-DE" b="1">
                <a:solidFill>
                  <a:srgbClr val="0070C0"/>
                </a:solidFill>
              </a:rPr>
              <a:t>K</a:t>
            </a:r>
            <a:r>
              <a:rPr lang="de-DE"/>
              <a:t>inder laufen zum </a:t>
            </a:r>
            <a:r>
              <a:rPr lang="de-DE" b="1">
                <a:solidFill>
                  <a:srgbClr val="0070C0"/>
                </a:solidFill>
              </a:rPr>
              <a:t>S</a:t>
            </a:r>
            <a:r>
              <a:rPr lang="de-DE"/>
              <a:t>ee. </a:t>
            </a:r>
            <a:r>
              <a:rPr lang="de-DE" b="1">
                <a:solidFill>
                  <a:srgbClr val="0070C0"/>
                </a:solidFill>
              </a:rPr>
              <a:t>D</a:t>
            </a:r>
            <a:r>
              <a:rPr lang="de-DE"/>
              <a:t>as eine sagt: “</a:t>
            </a:r>
            <a:r>
              <a:rPr lang="de-DE" b="1">
                <a:solidFill>
                  <a:srgbClr val="0070C0"/>
                </a:solidFill>
              </a:rPr>
              <a:t>S</a:t>
            </a:r>
            <a:r>
              <a:rPr lang="de-DE"/>
              <a:t>chau, der </a:t>
            </a:r>
            <a:r>
              <a:rPr lang="de-DE" b="1">
                <a:solidFill>
                  <a:srgbClr val="0070C0"/>
                </a:solidFill>
              </a:rPr>
              <a:t>S</a:t>
            </a:r>
            <a:r>
              <a:rPr lang="de-DE"/>
              <a:t>ee ist ganz leer!“ </a:t>
            </a:r>
            <a:r>
              <a:rPr lang="de-DE" b="1">
                <a:solidFill>
                  <a:srgbClr val="0070C0"/>
                </a:solidFill>
              </a:rPr>
              <a:t>D</a:t>
            </a:r>
            <a:r>
              <a:rPr lang="de-DE"/>
              <a:t>a sagt das </a:t>
            </a:r>
            <a:r>
              <a:rPr lang="de-DE">
                <a:solidFill>
                  <a:srgbClr val="0070C0"/>
                </a:solidFill>
              </a:rPr>
              <a:t>a</a:t>
            </a:r>
            <a:r>
              <a:rPr lang="de-DE"/>
              <a:t>ndere: „</a:t>
            </a:r>
            <a:r>
              <a:rPr lang="de-DE" b="1">
                <a:solidFill>
                  <a:srgbClr val="0070C0"/>
                </a:solidFill>
              </a:rPr>
              <a:t>D</a:t>
            </a:r>
            <a:r>
              <a:rPr lang="de-DE"/>
              <a:t>as war bestimmt ein </a:t>
            </a:r>
            <a:r>
              <a:rPr lang="de-DE" b="1">
                <a:solidFill>
                  <a:srgbClr val="0070C0"/>
                </a:solidFill>
              </a:rPr>
              <a:t>S</a:t>
            </a:r>
            <a:r>
              <a:rPr lang="de-DE"/>
              <a:t>eeräuber.“</a:t>
            </a:r>
          </a:p>
        </p:txBody>
      </p:sp>
    </p:spTree>
    <p:extLst>
      <p:ext uri="{BB962C8B-B14F-4D97-AF65-F5344CB8AC3E}">
        <p14:creationId xmlns:p14="http://schemas.microsoft.com/office/powerpoint/2010/main" val="20454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FF77B-B3A3-74C7-498A-0ED020C42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Welche Wortarten kennt ihr?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D84BA0-59FA-14C0-A0A8-B1271B3D4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Sprecht einfach oder </a:t>
            </a:r>
          </a:p>
          <a:p>
            <a:pPr marL="0" indent="0">
              <a:buNone/>
            </a:pPr>
            <a:r>
              <a:rPr lang="de-DE" i="1"/>
              <a:t>schreibt in den Chat: unterer Rand Mitte 2 Sprechblasen</a:t>
            </a:r>
          </a:p>
          <a:p>
            <a:pPr marL="0" indent="0">
              <a:buNone/>
            </a:pPr>
            <a:endParaRPr lang="de-DE" i="1"/>
          </a:p>
          <a:p>
            <a:pPr marL="457200" indent="-457200">
              <a:buFont typeface="+mj-lt"/>
              <a:buAutoNum type="arabicPeriod"/>
            </a:pP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992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3391D3-60AC-B923-40EE-7F301315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Beispielwörter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9B2D9DB-B0DE-93DA-AB7E-5712D6107D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629681"/>
              </p:ext>
            </p:extLst>
          </p:nvPr>
        </p:nvGraphicFramePr>
        <p:xfrm>
          <a:off x="3868738" y="863600"/>
          <a:ext cx="73152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67842144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378838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Wortart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Beispiel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13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820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Nomen (Substantiv)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395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Artikel (bestimmt, unbestimmt)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36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Adjektiv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777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Adverb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532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Pronomen  (Personal-, Demonstrativ-, Possessiv-)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228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Präposition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773651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10806972-0E3E-D650-5EDF-D541F4EFD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86454"/>
              </p:ext>
            </p:extLst>
          </p:nvPr>
        </p:nvGraphicFramePr>
        <p:xfrm>
          <a:off x="3868738" y="4099560"/>
          <a:ext cx="7315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54281057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500800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0">
                          <a:solidFill>
                            <a:schemeClr val="tx1"/>
                          </a:solidFill>
                        </a:rPr>
                        <a:t>Konjunktion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885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Numerale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102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84383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738</Words>
  <Application>Microsoft Macintosh PowerPoint</Application>
  <PresentationFormat>Breitbild</PresentationFormat>
  <Paragraphs>179</Paragraphs>
  <Slides>16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Aptos</vt:lpstr>
      <vt:lpstr>Arial</vt:lpstr>
      <vt:lpstr>Corbel</vt:lpstr>
      <vt:lpstr>Wingdings 2</vt:lpstr>
      <vt:lpstr>Rahmen</vt:lpstr>
      <vt:lpstr>Deutsche Grammatik: Wortarten im Überblick</vt:lpstr>
      <vt:lpstr>Wortart &amp; Satzglied</vt:lpstr>
      <vt:lpstr>Wortarten</vt:lpstr>
      <vt:lpstr>Was nützen mir Wortarten?</vt:lpstr>
      <vt:lpstr>Was Wortarten noch nützen</vt:lpstr>
      <vt:lpstr>Übung Großschreibung</vt:lpstr>
      <vt:lpstr>Lösung Übung  Großschreibung</vt:lpstr>
      <vt:lpstr>Welche Wortarten kennt ihr?</vt:lpstr>
      <vt:lpstr>Übung Beispielwörter</vt:lpstr>
      <vt:lpstr>Mögliche Lösung Übung Beispielwörter</vt:lpstr>
      <vt:lpstr>Übung Wortarten erkennen</vt:lpstr>
      <vt:lpstr>Übung: Erfinde einen Satz mit diesen Wortarten.</vt:lpstr>
      <vt:lpstr>PowerPoint-Präsentation</vt:lpstr>
      <vt:lpstr>Mögliche Lösung</vt:lpstr>
      <vt:lpstr>Termine 2025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</dc:creator>
  <cp:lastModifiedBy>Micaela</cp:lastModifiedBy>
  <cp:revision>12</cp:revision>
  <dcterms:created xsi:type="dcterms:W3CDTF">2025-03-12T10:21:11Z</dcterms:created>
  <dcterms:modified xsi:type="dcterms:W3CDTF">2025-09-18T16:03:45Z</dcterms:modified>
</cp:coreProperties>
</file>