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4" r:id="rId9"/>
    <p:sldId id="263" r:id="rId10"/>
    <p:sldId id="267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/>
    <p:restoredTop sz="94680"/>
  </p:normalViewPr>
  <p:slideViewPr>
    <p:cSldViewPr snapToGrid="0">
      <p:cViewPr varScale="1">
        <p:scale>
          <a:sx n="129" d="100"/>
          <a:sy n="129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117DA5-6188-45A6-B883-D66E0855A0A9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C106DE-0142-46A8-8D0B-FCE1B00C892E}">
      <dgm:prSet/>
      <dgm:spPr>
        <a:solidFill>
          <a:srgbClr val="FFC000"/>
        </a:solidFill>
      </dgm:spPr>
      <dgm:t>
        <a:bodyPr/>
        <a:lstStyle/>
        <a:p>
          <a:r>
            <a:rPr lang="de-DE"/>
            <a:t>mitdenken</a:t>
          </a:r>
          <a:endParaRPr lang="en-US"/>
        </a:p>
      </dgm:t>
    </dgm:pt>
    <dgm:pt modelId="{4A795630-6EFB-4108-8277-A58B593ABCD1}" type="parTrans" cxnId="{9F73ACDB-C685-449F-A2AB-6E20CC859AE4}">
      <dgm:prSet/>
      <dgm:spPr/>
      <dgm:t>
        <a:bodyPr/>
        <a:lstStyle/>
        <a:p>
          <a:endParaRPr lang="en-US"/>
        </a:p>
      </dgm:t>
    </dgm:pt>
    <dgm:pt modelId="{80B4567A-3D8D-4409-8F1D-5F5C68880089}" type="sibTrans" cxnId="{9F73ACDB-C685-449F-A2AB-6E20CC859AE4}">
      <dgm:prSet/>
      <dgm:spPr/>
      <dgm:t>
        <a:bodyPr/>
        <a:lstStyle/>
        <a:p>
          <a:endParaRPr lang="en-US"/>
        </a:p>
      </dgm:t>
    </dgm:pt>
    <dgm:pt modelId="{2139396C-57BE-4812-B130-7AD1248CF743}">
      <dgm:prSet/>
      <dgm:spPr>
        <a:solidFill>
          <a:srgbClr val="FF0000"/>
        </a:solidFill>
      </dgm:spPr>
      <dgm:t>
        <a:bodyPr/>
        <a:lstStyle/>
        <a:p>
          <a:r>
            <a:rPr lang="de-DE"/>
            <a:t>Mut / Selbstbewusstsein</a:t>
          </a:r>
          <a:endParaRPr lang="en-US"/>
        </a:p>
      </dgm:t>
    </dgm:pt>
    <dgm:pt modelId="{D5D9A471-A4AF-4E48-A0A6-14286673E537}" type="parTrans" cxnId="{0B165DD4-37F0-4AEE-A66D-30FC43F45B60}">
      <dgm:prSet/>
      <dgm:spPr/>
      <dgm:t>
        <a:bodyPr/>
        <a:lstStyle/>
        <a:p>
          <a:endParaRPr lang="en-US"/>
        </a:p>
      </dgm:t>
    </dgm:pt>
    <dgm:pt modelId="{ED771999-5F06-4788-8B5B-62D8B88F73F5}" type="sibTrans" cxnId="{0B165DD4-37F0-4AEE-A66D-30FC43F45B60}">
      <dgm:prSet/>
      <dgm:spPr/>
      <dgm:t>
        <a:bodyPr/>
        <a:lstStyle/>
        <a:p>
          <a:endParaRPr lang="en-US"/>
        </a:p>
      </dgm:t>
    </dgm:pt>
    <dgm:pt modelId="{AD4FE853-FE41-46CE-8220-E791EE0E78FF}">
      <dgm:prSet/>
      <dgm:spPr>
        <a:solidFill>
          <a:srgbClr val="00B050"/>
        </a:solidFill>
      </dgm:spPr>
      <dgm:t>
        <a:bodyPr/>
        <a:lstStyle/>
        <a:p>
          <a:r>
            <a:rPr lang="de-DE"/>
            <a:t>Sprachkompetenz</a:t>
          </a:r>
          <a:endParaRPr lang="en-US"/>
        </a:p>
      </dgm:t>
    </dgm:pt>
    <dgm:pt modelId="{39E77D74-F6C9-4F48-91A7-EAB8EAE82489}" type="parTrans" cxnId="{A8FF720B-D350-4B8F-AE88-5982F819E7E3}">
      <dgm:prSet/>
      <dgm:spPr/>
      <dgm:t>
        <a:bodyPr/>
        <a:lstStyle/>
        <a:p>
          <a:endParaRPr lang="en-US"/>
        </a:p>
      </dgm:t>
    </dgm:pt>
    <dgm:pt modelId="{45B53B23-2A08-41E8-97A3-6E4C9BCAF754}" type="sibTrans" cxnId="{A8FF720B-D350-4B8F-AE88-5982F819E7E3}">
      <dgm:prSet/>
      <dgm:spPr/>
      <dgm:t>
        <a:bodyPr/>
        <a:lstStyle/>
        <a:p>
          <a:endParaRPr lang="en-US"/>
        </a:p>
      </dgm:t>
    </dgm:pt>
    <dgm:pt modelId="{F5408365-FFFF-49F3-B123-E68D7BC894DF}">
      <dgm:prSet/>
      <dgm:spPr>
        <a:solidFill>
          <a:srgbClr val="7030A0"/>
        </a:solidFill>
      </dgm:spPr>
      <dgm:t>
        <a:bodyPr/>
        <a:lstStyle/>
        <a:p>
          <a:r>
            <a:rPr lang="de-DE"/>
            <a:t>Ziel / Interesse</a:t>
          </a:r>
          <a:endParaRPr lang="en-US"/>
        </a:p>
      </dgm:t>
    </dgm:pt>
    <dgm:pt modelId="{41B7721B-39D6-4AE1-A694-CFE589B9B8F8}" type="parTrans" cxnId="{805467A2-6B47-45B1-8A2F-4ED04E0E3CA2}">
      <dgm:prSet/>
      <dgm:spPr/>
      <dgm:t>
        <a:bodyPr/>
        <a:lstStyle/>
        <a:p>
          <a:endParaRPr lang="en-US"/>
        </a:p>
      </dgm:t>
    </dgm:pt>
    <dgm:pt modelId="{709E52B5-0011-4158-A385-71877690ACD4}" type="sibTrans" cxnId="{805467A2-6B47-45B1-8A2F-4ED04E0E3CA2}">
      <dgm:prSet/>
      <dgm:spPr/>
      <dgm:t>
        <a:bodyPr/>
        <a:lstStyle/>
        <a:p>
          <a:endParaRPr lang="en-US"/>
        </a:p>
      </dgm:t>
    </dgm:pt>
    <dgm:pt modelId="{103612FD-F9CF-114F-A695-BD419B4A0A74}" type="pres">
      <dgm:prSet presAssocID="{C2117DA5-6188-45A6-B883-D66E0855A0A9}" presName="matrix" presStyleCnt="0">
        <dgm:presLayoutVars>
          <dgm:chMax val="1"/>
          <dgm:dir/>
          <dgm:resizeHandles val="exact"/>
        </dgm:presLayoutVars>
      </dgm:prSet>
      <dgm:spPr/>
    </dgm:pt>
    <dgm:pt modelId="{E04300A1-DEDC-8541-8330-FE91416A9988}" type="pres">
      <dgm:prSet presAssocID="{C2117DA5-6188-45A6-B883-D66E0855A0A9}" presName="diamond" presStyleLbl="bgShp" presStyleIdx="0" presStyleCnt="1"/>
      <dgm:spPr/>
    </dgm:pt>
    <dgm:pt modelId="{8ED0D8CE-D48E-C248-830A-620BC7ECF022}" type="pres">
      <dgm:prSet presAssocID="{C2117DA5-6188-45A6-B883-D66E0855A0A9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B0A4D7E-7801-D547-AA70-6B19F702516C}" type="pres">
      <dgm:prSet presAssocID="{C2117DA5-6188-45A6-B883-D66E0855A0A9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16C4951-ECAC-614D-98D1-F17E40860DF2}" type="pres">
      <dgm:prSet presAssocID="{C2117DA5-6188-45A6-B883-D66E0855A0A9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4E7959E-CA67-8B48-B451-3736E513AFEE}" type="pres">
      <dgm:prSet presAssocID="{C2117DA5-6188-45A6-B883-D66E0855A0A9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A8FF720B-D350-4B8F-AE88-5982F819E7E3}" srcId="{C2117DA5-6188-45A6-B883-D66E0855A0A9}" destId="{AD4FE853-FE41-46CE-8220-E791EE0E78FF}" srcOrd="2" destOrd="0" parTransId="{39E77D74-F6C9-4F48-91A7-EAB8EAE82489}" sibTransId="{45B53B23-2A08-41E8-97A3-6E4C9BCAF754}"/>
    <dgm:cxn modelId="{1FDEE910-AD45-4C4C-A5C9-9B6B13DAF8C2}" type="presOf" srcId="{AD4FE853-FE41-46CE-8220-E791EE0E78FF}" destId="{E16C4951-ECAC-614D-98D1-F17E40860DF2}" srcOrd="0" destOrd="0" presId="urn:microsoft.com/office/officeart/2005/8/layout/matrix3"/>
    <dgm:cxn modelId="{FE31C25D-8EF2-D04C-959D-2CFDC08AAA74}" type="presOf" srcId="{F5408365-FFFF-49F3-B123-E68D7BC894DF}" destId="{14E7959E-CA67-8B48-B451-3736E513AFEE}" srcOrd="0" destOrd="0" presId="urn:microsoft.com/office/officeart/2005/8/layout/matrix3"/>
    <dgm:cxn modelId="{44C7BF7A-06A2-5A46-9F87-8427CF9D6329}" type="presOf" srcId="{1BC106DE-0142-46A8-8D0B-FCE1B00C892E}" destId="{8ED0D8CE-D48E-C248-830A-620BC7ECF022}" srcOrd="0" destOrd="0" presId="urn:microsoft.com/office/officeart/2005/8/layout/matrix3"/>
    <dgm:cxn modelId="{805467A2-6B47-45B1-8A2F-4ED04E0E3CA2}" srcId="{C2117DA5-6188-45A6-B883-D66E0855A0A9}" destId="{F5408365-FFFF-49F3-B123-E68D7BC894DF}" srcOrd="3" destOrd="0" parTransId="{41B7721B-39D6-4AE1-A694-CFE589B9B8F8}" sibTransId="{709E52B5-0011-4158-A385-71877690ACD4}"/>
    <dgm:cxn modelId="{DBD7AEAF-F48A-CA45-A1D3-BDC3B8190506}" type="presOf" srcId="{2139396C-57BE-4812-B130-7AD1248CF743}" destId="{3B0A4D7E-7801-D547-AA70-6B19F702516C}" srcOrd="0" destOrd="0" presId="urn:microsoft.com/office/officeart/2005/8/layout/matrix3"/>
    <dgm:cxn modelId="{4DFE31B1-80AF-AD45-AAA5-2592822E4903}" type="presOf" srcId="{C2117DA5-6188-45A6-B883-D66E0855A0A9}" destId="{103612FD-F9CF-114F-A695-BD419B4A0A74}" srcOrd="0" destOrd="0" presId="urn:microsoft.com/office/officeart/2005/8/layout/matrix3"/>
    <dgm:cxn modelId="{0B165DD4-37F0-4AEE-A66D-30FC43F45B60}" srcId="{C2117DA5-6188-45A6-B883-D66E0855A0A9}" destId="{2139396C-57BE-4812-B130-7AD1248CF743}" srcOrd="1" destOrd="0" parTransId="{D5D9A471-A4AF-4E48-A0A6-14286673E537}" sibTransId="{ED771999-5F06-4788-8B5B-62D8B88F73F5}"/>
    <dgm:cxn modelId="{9F73ACDB-C685-449F-A2AB-6E20CC859AE4}" srcId="{C2117DA5-6188-45A6-B883-D66E0855A0A9}" destId="{1BC106DE-0142-46A8-8D0B-FCE1B00C892E}" srcOrd="0" destOrd="0" parTransId="{4A795630-6EFB-4108-8277-A58B593ABCD1}" sibTransId="{80B4567A-3D8D-4409-8F1D-5F5C68880089}"/>
    <dgm:cxn modelId="{3B607F84-717E-7E4C-A469-BB0A9BD123CC}" type="presParOf" srcId="{103612FD-F9CF-114F-A695-BD419B4A0A74}" destId="{E04300A1-DEDC-8541-8330-FE91416A9988}" srcOrd="0" destOrd="0" presId="urn:microsoft.com/office/officeart/2005/8/layout/matrix3"/>
    <dgm:cxn modelId="{4FAECDC4-6E7F-9A4A-A312-A3A4A008D326}" type="presParOf" srcId="{103612FD-F9CF-114F-A695-BD419B4A0A74}" destId="{8ED0D8CE-D48E-C248-830A-620BC7ECF022}" srcOrd="1" destOrd="0" presId="urn:microsoft.com/office/officeart/2005/8/layout/matrix3"/>
    <dgm:cxn modelId="{8D0D87AE-12C6-B24F-9982-FF5AEB1033F6}" type="presParOf" srcId="{103612FD-F9CF-114F-A695-BD419B4A0A74}" destId="{3B0A4D7E-7801-D547-AA70-6B19F702516C}" srcOrd="2" destOrd="0" presId="urn:microsoft.com/office/officeart/2005/8/layout/matrix3"/>
    <dgm:cxn modelId="{24E467B5-41C7-F34D-AFDF-5358D5C88DF5}" type="presParOf" srcId="{103612FD-F9CF-114F-A695-BD419B4A0A74}" destId="{E16C4951-ECAC-614D-98D1-F17E40860DF2}" srcOrd="3" destOrd="0" presId="urn:microsoft.com/office/officeart/2005/8/layout/matrix3"/>
    <dgm:cxn modelId="{6E0EC4C8-1C73-4946-93A5-ACDE712865A5}" type="presParOf" srcId="{103612FD-F9CF-114F-A695-BD419B4A0A74}" destId="{14E7959E-CA67-8B48-B451-3736E513AFE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151B9F-A209-42C4-8229-46DD1BD44DC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D43577-D9D9-41D1-9D94-67CB4C7423BF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Zeitpunkt</a:t>
          </a:r>
          <a:endParaRPr lang="en-US"/>
        </a:p>
      </dgm:t>
    </dgm:pt>
    <dgm:pt modelId="{F85CF6B3-1907-452E-90A9-9D1C57B168B3}" type="parTrans" cxnId="{8D78312B-AF35-4492-A540-B620F139A95D}">
      <dgm:prSet/>
      <dgm:spPr/>
      <dgm:t>
        <a:bodyPr/>
        <a:lstStyle/>
        <a:p>
          <a:endParaRPr lang="en-US"/>
        </a:p>
      </dgm:t>
    </dgm:pt>
    <dgm:pt modelId="{319E0907-6CCE-4768-B713-E43210B811D6}" type="sibTrans" cxnId="{8D78312B-AF35-4492-A540-B620F139A95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ACE8F6-DC39-43D2-A8C5-9294256664A5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Anlass</a:t>
          </a:r>
          <a:endParaRPr lang="en-US"/>
        </a:p>
      </dgm:t>
    </dgm:pt>
    <dgm:pt modelId="{848C35F5-1CCE-4F8D-BD12-F8D8247F31C5}" type="parTrans" cxnId="{4B8D9C80-8AE2-4022-928B-6820F48BCE44}">
      <dgm:prSet/>
      <dgm:spPr/>
      <dgm:t>
        <a:bodyPr/>
        <a:lstStyle/>
        <a:p>
          <a:endParaRPr lang="en-US"/>
        </a:p>
      </dgm:t>
    </dgm:pt>
    <dgm:pt modelId="{0025DA9B-189B-4568-8A50-5492031BA2C4}" type="sibTrans" cxnId="{4B8D9C80-8AE2-4022-928B-6820F48BCE4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C8DD4E7-1010-447B-93D4-4B7C59C7BEE7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Häufigkeit</a:t>
          </a:r>
          <a:endParaRPr lang="en-US"/>
        </a:p>
      </dgm:t>
    </dgm:pt>
    <dgm:pt modelId="{DCE7279B-6205-4B2D-A6D2-C9E7219BADEF}" type="parTrans" cxnId="{BFC56908-CB62-41CD-A0DE-0A3851AEA24C}">
      <dgm:prSet/>
      <dgm:spPr/>
      <dgm:t>
        <a:bodyPr/>
        <a:lstStyle/>
        <a:p>
          <a:endParaRPr lang="en-US"/>
        </a:p>
      </dgm:t>
    </dgm:pt>
    <dgm:pt modelId="{5C87D242-8C45-48CF-8BEF-004C003C3C15}" type="sibTrans" cxnId="{BFC56908-CB62-41CD-A0DE-0A3851AEA24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8DE3AFC-5CD4-4310-8C6E-19D3D7345B60}">
      <dgm:prSet/>
      <dgm:spPr/>
      <dgm:t>
        <a:bodyPr/>
        <a:lstStyle/>
        <a:p>
          <a:pPr>
            <a:lnSpc>
              <a:spcPct val="100000"/>
            </a:lnSpc>
          </a:pPr>
          <a:r>
            <a:rPr lang="de-DE"/>
            <a:t>Präsenz</a:t>
          </a:r>
          <a:endParaRPr lang="en-US"/>
        </a:p>
      </dgm:t>
    </dgm:pt>
    <dgm:pt modelId="{D5025A9C-CB13-4A04-BDB5-C9828E89C008}" type="parTrans" cxnId="{BD8210E8-D11D-4E88-B72E-F5242327907B}">
      <dgm:prSet/>
      <dgm:spPr/>
      <dgm:t>
        <a:bodyPr/>
        <a:lstStyle/>
        <a:p>
          <a:endParaRPr lang="en-US"/>
        </a:p>
      </dgm:t>
    </dgm:pt>
    <dgm:pt modelId="{92F45922-B179-43FE-8C8C-50B928092618}" type="sibTrans" cxnId="{BD8210E8-D11D-4E88-B72E-F5242327907B}">
      <dgm:prSet/>
      <dgm:spPr/>
      <dgm:t>
        <a:bodyPr/>
        <a:lstStyle/>
        <a:p>
          <a:endParaRPr lang="en-US"/>
        </a:p>
      </dgm:t>
    </dgm:pt>
    <dgm:pt modelId="{A3732AB3-40A0-4CA7-B54A-2CAEF28028E1}" type="pres">
      <dgm:prSet presAssocID="{99151B9F-A209-42C4-8229-46DD1BD44DC8}" presName="root" presStyleCnt="0">
        <dgm:presLayoutVars>
          <dgm:dir/>
          <dgm:resizeHandles val="exact"/>
        </dgm:presLayoutVars>
      </dgm:prSet>
      <dgm:spPr/>
    </dgm:pt>
    <dgm:pt modelId="{279DD59D-0B59-47C5-BCD6-1415C5DFB9A3}" type="pres">
      <dgm:prSet presAssocID="{99151B9F-A209-42C4-8229-46DD1BD44DC8}" presName="container" presStyleCnt="0">
        <dgm:presLayoutVars>
          <dgm:dir/>
          <dgm:resizeHandles val="exact"/>
        </dgm:presLayoutVars>
      </dgm:prSet>
      <dgm:spPr/>
    </dgm:pt>
    <dgm:pt modelId="{0212306D-1F18-474A-AA6C-38D5C97140C5}" type="pres">
      <dgm:prSet presAssocID="{94D43577-D9D9-41D1-9D94-67CB4C7423BF}" presName="compNode" presStyleCnt="0"/>
      <dgm:spPr/>
    </dgm:pt>
    <dgm:pt modelId="{B0C894AC-BDAA-41DD-AC2F-1179FDCAF874}" type="pres">
      <dgm:prSet presAssocID="{94D43577-D9D9-41D1-9D94-67CB4C7423BF}" presName="iconBgRect" presStyleLbl="bgShp" presStyleIdx="0" presStyleCnt="4"/>
      <dgm:spPr/>
    </dgm:pt>
    <dgm:pt modelId="{ADDF477A-7B5C-45DB-A814-56BE7198E855}" type="pres">
      <dgm:prSet presAssocID="{94D43577-D9D9-41D1-9D94-67CB4C7423B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puhr"/>
        </a:ext>
      </dgm:extLst>
    </dgm:pt>
    <dgm:pt modelId="{A0FFA227-6097-43D4-8799-A5DF4B34642D}" type="pres">
      <dgm:prSet presAssocID="{94D43577-D9D9-41D1-9D94-67CB4C7423BF}" presName="spaceRect" presStyleCnt="0"/>
      <dgm:spPr/>
    </dgm:pt>
    <dgm:pt modelId="{DB68CDFB-5F00-4054-94B8-58FD5D0F6119}" type="pres">
      <dgm:prSet presAssocID="{94D43577-D9D9-41D1-9D94-67CB4C7423BF}" presName="textRect" presStyleLbl="revTx" presStyleIdx="0" presStyleCnt="4">
        <dgm:presLayoutVars>
          <dgm:chMax val="1"/>
          <dgm:chPref val="1"/>
        </dgm:presLayoutVars>
      </dgm:prSet>
      <dgm:spPr/>
    </dgm:pt>
    <dgm:pt modelId="{3A1072DD-B4D8-4C22-A3F3-1BF7F6243BF9}" type="pres">
      <dgm:prSet presAssocID="{319E0907-6CCE-4768-B713-E43210B811D6}" presName="sibTrans" presStyleLbl="sibTrans2D1" presStyleIdx="0" presStyleCnt="0"/>
      <dgm:spPr/>
    </dgm:pt>
    <dgm:pt modelId="{E517401D-F097-424E-BA95-59173587C728}" type="pres">
      <dgm:prSet presAssocID="{30ACE8F6-DC39-43D2-A8C5-9294256664A5}" presName="compNode" presStyleCnt="0"/>
      <dgm:spPr/>
    </dgm:pt>
    <dgm:pt modelId="{43232702-0A51-4BD7-986B-9AF5BDEDAD02}" type="pres">
      <dgm:prSet presAssocID="{30ACE8F6-DC39-43D2-A8C5-9294256664A5}" presName="iconBgRect" presStyleLbl="bgShp" presStyleIdx="1" presStyleCnt="4"/>
      <dgm:spPr/>
    </dgm:pt>
    <dgm:pt modelId="{0EFE82E0-1CDD-4498-BBA7-291D8CCB86C4}" type="pres">
      <dgm:prSet presAssocID="{30ACE8F6-DC39-43D2-A8C5-9294256664A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edermäuse Silhouette"/>
        </a:ext>
      </dgm:extLst>
    </dgm:pt>
    <dgm:pt modelId="{2188CAA2-7F91-4499-A390-20BC4FD444E1}" type="pres">
      <dgm:prSet presAssocID="{30ACE8F6-DC39-43D2-A8C5-9294256664A5}" presName="spaceRect" presStyleCnt="0"/>
      <dgm:spPr/>
    </dgm:pt>
    <dgm:pt modelId="{65D1748C-7922-4CF4-B7C0-E5ADE135C4EE}" type="pres">
      <dgm:prSet presAssocID="{30ACE8F6-DC39-43D2-A8C5-9294256664A5}" presName="textRect" presStyleLbl="revTx" presStyleIdx="1" presStyleCnt="4">
        <dgm:presLayoutVars>
          <dgm:chMax val="1"/>
          <dgm:chPref val="1"/>
        </dgm:presLayoutVars>
      </dgm:prSet>
      <dgm:spPr/>
    </dgm:pt>
    <dgm:pt modelId="{07E46232-8238-4DA7-8126-8D6665D96B9B}" type="pres">
      <dgm:prSet presAssocID="{0025DA9B-189B-4568-8A50-5492031BA2C4}" presName="sibTrans" presStyleLbl="sibTrans2D1" presStyleIdx="0" presStyleCnt="0"/>
      <dgm:spPr/>
    </dgm:pt>
    <dgm:pt modelId="{70995A93-9439-4E2C-9B0A-52AAE9C167A8}" type="pres">
      <dgm:prSet presAssocID="{EC8DD4E7-1010-447B-93D4-4B7C59C7BEE7}" presName="compNode" presStyleCnt="0"/>
      <dgm:spPr/>
    </dgm:pt>
    <dgm:pt modelId="{F3070752-F65B-4780-A33A-AAF6A5AE7B3F}" type="pres">
      <dgm:prSet presAssocID="{EC8DD4E7-1010-447B-93D4-4B7C59C7BEE7}" presName="iconBgRect" presStyleLbl="bgShp" presStyleIdx="2" presStyleCnt="4"/>
      <dgm:spPr/>
    </dgm:pt>
    <dgm:pt modelId="{8422B9E5-ED53-4FD3-8D40-213A187D5440}" type="pres">
      <dgm:prSet presAssocID="{EC8DD4E7-1010-447B-93D4-4B7C59C7BEE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bakus mit einfarbiger Füllung"/>
        </a:ext>
      </dgm:extLst>
    </dgm:pt>
    <dgm:pt modelId="{CE76EE24-13E4-4792-8CB3-1E610E21C94B}" type="pres">
      <dgm:prSet presAssocID="{EC8DD4E7-1010-447B-93D4-4B7C59C7BEE7}" presName="spaceRect" presStyleCnt="0"/>
      <dgm:spPr/>
    </dgm:pt>
    <dgm:pt modelId="{6D1D5008-3069-4811-8112-B8CE219A16AE}" type="pres">
      <dgm:prSet presAssocID="{EC8DD4E7-1010-447B-93D4-4B7C59C7BEE7}" presName="textRect" presStyleLbl="revTx" presStyleIdx="2" presStyleCnt="4">
        <dgm:presLayoutVars>
          <dgm:chMax val="1"/>
          <dgm:chPref val="1"/>
        </dgm:presLayoutVars>
      </dgm:prSet>
      <dgm:spPr/>
    </dgm:pt>
    <dgm:pt modelId="{9407BF78-E202-44B5-9560-6DB1D69F3339}" type="pres">
      <dgm:prSet presAssocID="{5C87D242-8C45-48CF-8BEF-004C003C3C15}" presName="sibTrans" presStyleLbl="sibTrans2D1" presStyleIdx="0" presStyleCnt="0"/>
      <dgm:spPr/>
    </dgm:pt>
    <dgm:pt modelId="{8E3A793E-75D6-405B-ADC4-FF9DF27107BD}" type="pres">
      <dgm:prSet presAssocID="{18DE3AFC-5CD4-4310-8C6E-19D3D7345B60}" presName="compNode" presStyleCnt="0"/>
      <dgm:spPr/>
    </dgm:pt>
    <dgm:pt modelId="{4ABB1075-781D-4E25-BD83-C70D0F7B54DC}" type="pres">
      <dgm:prSet presAssocID="{18DE3AFC-5CD4-4310-8C6E-19D3D7345B60}" presName="iconBgRect" presStyleLbl="bgShp" presStyleIdx="3" presStyleCnt="4"/>
      <dgm:spPr/>
    </dgm:pt>
    <dgm:pt modelId="{97F70C2D-2D70-49B1-932D-98918C9A52AC}" type="pres">
      <dgm:prSet presAssocID="{18DE3AFC-5CD4-4310-8C6E-19D3D7345B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rigent mit einfarbiger Füllung"/>
        </a:ext>
      </dgm:extLst>
    </dgm:pt>
    <dgm:pt modelId="{08C1D9CA-8521-49D7-BA29-4ADC21224442}" type="pres">
      <dgm:prSet presAssocID="{18DE3AFC-5CD4-4310-8C6E-19D3D7345B60}" presName="spaceRect" presStyleCnt="0"/>
      <dgm:spPr/>
    </dgm:pt>
    <dgm:pt modelId="{0ECC14B1-711E-485E-8226-9155708EE2E0}" type="pres">
      <dgm:prSet presAssocID="{18DE3AFC-5CD4-4310-8C6E-19D3D7345B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16D4F05-392E-4375-835E-ADAB392A7FCB}" type="presOf" srcId="{99151B9F-A209-42C4-8229-46DD1BD44DC8}" destId="{A3732AB3-40A0-4CA7-B54A-2CAEF28028E1}" srcOrd="0" destOrd="0" presId="urn:microsoft.com/office/officeart/2018/2/layout/IconCircleList"/>
    <dgm:cxn modelId="{BFC56908-CB62-41CD-A0DE-0A3851AEA24C}" srcId="{99151B9F-A209-42C4-8229-46DD1BD44DC8}" destId="{EC8DD4E7-1010-447B-93D4-4B7C59C7BEE7}" srcOrd="2" destOrd="0" parTransId="{DCE7279B-6205-4B2D-A6D2-C9E7219BADEF}" sibTransId="{5C87D242-8C45-48CF-8BEF-004C003C3C15}"/>
    <dgm:cxn modelId="{94927F09-34B2-4654-89E0-DD484D25ECD6}" type="presOf" srcId="{94D43577-D9D9-41D1-9D94-67CB4C7423BF}" destId="{DB68CDFB-5F00-4054-94B8-58FD5D0F6119}" srcOrd="0" destOrd="0" presId="urn:microsoft.com/office/officeart/2018/2/layout/IconCircleList"/>
    <dgm:cxn modelId="{8D78312B-AF35-4492-A540-B620F139A95D}" srcId="{99151B9F-A209-42C4-8229-46DD1BD44DC8}" destId="{94D43577-D9D9-41D1-9D94-67CB4C7423BF}" srcOrd="0" destOrd="0" parTransId="{F85CF6B3-1907-452E-90A9-9D1C57B168B3}" sibTransId="{319E0907-6CCE-4768-B713-E43210B811D6}"/>
    <dgm:cxn modelId="{24A8CD2F-34F4-48C2-BC25-902949E85E3E}" type="presOf" srcId="{5C87D242-8C45-48CF-8BEF-004C003C3C15}" destId="{9407BF78-E202-44B5-9560-6DB1D69F3339}" srcOrd="0" destOrd="0" presId="urn:microsoft.com/office/officeart/2018/2/layout/IconCircleList"/>
    <dgm:cxn modelId="{4C3A5749-21DF-4B77-A076-FB7413971F81}" type="presOf" srcId="{30ACE8F6-DC39-43D2-A8C5-9294256664A5}" destId="{65D1748C-7922-4CF4-B7C0-E5ADE135C4EE}" srcOrd="0" destOrd="0" presId="urn:microsoft.com/office/officeart/2018/2/layout/IconCircleList"/>
    <dgm:cxn modelId="{A87CAF4E-0F69-407E-9878-362DC484051B}" type="presOf" srcId="{18DE3AFC-5CD4-4310-8C6E-19D3D7345B60}" destId="{0ECC14B1-711E-485E-8226-9155708EE2E0}" srcOrd="0" destOrd="0" presId="urn:microsoft.com/office/officeart/2018/2/layout/IconCircleList"/>
    <dgm:cxn modelId="{4B8D9C80-8AE2-4022-928B-6820F48BCE44}" srcId="{99151B9F-A209-42C4-8229-46DD1BD44DC8}" destId="{30ACE8F6-DC39-43D2-A8C5-9294256664A5}" srcOrd="1" destOrd="0" parTransId="{848C35F5-1CCE-4F8D-BD12-F8D8247F31C5}" sibTransId="{0025DA9B-189B-4568-8A50-5492031BA2C4}"/>
    <dgm:cxn modelId="{6E25B294-30A5-4129-BFFE-7A0846A98A61}" type="presOf" srcId="{EC8DD4E7-1010-447B-93D4-4B7C59C7BEE7}" destId="{6D1D5008-3069-4811-8112-B8CE219A16AE}" srcOrd="0" destOrd="0" presId="urn:microsoft.com/office/officeart/2018/2/layout/IconCircleList"/>
    <dgm:cxn modelId="{255092B5-BC12-4A32-B90C-7552A61F4554}" type="presOf" srcId="{0025DA9B-189B-4568-8A50-5492031BA2C4}" destId="{07E46232-8238-4DA7-8126-8D6665D96B9B}" srcOrd="0" destOrd="0" presId="urn:microsoft.com/office/officeart/2018/2/layout/IconCircleList"/>
    <dgm:cxn modelId="{BD8210E8-D11D-4E88-B72E-F5242327907B}" srcId="{99151B9F-A209-42C4-8229-46DD1BD44DC8}" destId="{18DE3AFC-5CD4-4310-8C6E-19D3D7345B60}" srcOrd="3" destOrd="0" parTransId="{D5025A9C-CB13-4A04-BDB5-C9828E89C008}" sibTransId="{92F45922-B179-43FE-8C8C-50B928092618}"/>
    <dgm:cxn modelId="{F739EEE8-90AF-44CF-AB8A-C4846D7A4512}" type="presOf" srcId="{319E0907-6CCE-4768-B713-E43210B811D6}" destId="{3A1072DD-B4D8-4C22-A3F3-1BF7F6243BF9}" srcOrd="0" destOrd="0" presId="urn:microsoft.com/office/officeart/2018/2/layout/IconCircleList"/>
    <dgm:cxn modelId="{F3CBAAD5-4CA2-4AA8-B414-3265C7ED7202}" type="presParOf" srcId="{A3732AB3-40A0-4CA7-B54A-2CAEF28028E1}" destId="{279DD59D-0B59-47C5-BCD6-1415C5DFB9A3}" srcOrd="0" destOrd="0" presId="urn:microsoft.com/office/officeart/2018/2/layout/IconCircleList"/>
    <dgm:cxn modelId="{BB19C310-01AE-40AC-9237-BC44714B2F42}" type="presParOf" srcId="{279DD59D-0B59-47C5-BCD6-1415C5DFB9A3}" destId="{0212306D-1F18-474A-AA6C-38D5C97140C5}" srcOrd="0" destOrd="0" presId="urn:microsoft.com/office/officeart/2018/2/layout/IconCircleList"/>
    <dgm:cxn modelId="{D113DDE6-A1DA-437C-A6F6-362E8554FF35}" type="presParOf" srcId="{0212306D-1F18-474A-AA6C-38D5C97140C5}" destId="{B0C894AC-BDAA-41DD-AC2F-1179FDCAF874}" srcOrd="0" destOrd="0" presId="urn:microsoft.com/office/officeart/2018/2/layout/IconCircleList"/>
    <dgm:cxn modelId="{9D427A14-DBF0-4710-90E6-8A980C47AFA7}" type="presParOf" srcId="{0212306D-1F18-474A-AA6C-38D5C97140C5}" destId="{ADDF477A-7B5C-45DB-A814-56BE7198E855}" srcOrd="1" destOrd="0" presId="urn:microsoft.com/office/officeart/2018/2/layout/IconCircleList"/>
    <dgm:cxn modelId="{4CBA1969-987F-497C-95DB-3D23EE35820B}" type="presParOf" srcId="{0212306D-1F18-474A-AA6C-38D5C97140C5}" destId="{A0FFA227-6097-43D4-8799-A5DF4B34642D}" srcOrd="2" destOrd="0" presId="urn:microsoft.com/office/officeart/2018/2/layout/IconCircleList"/>
    <dgm:cxn modelId="{FABEAC40-00B4-499B-A4A7-488E04B9D795}" type="presParOf" srcId="{0212306D-1F18-474A-AA6C-38D5C97140C5}" destId="{DB68CDFB-5F00-4054-94B8-58FD5D0F6119}" srcOrd="3" destOrd="0" presId="urn:microsoft.com/office/officeart/2018/2/layout/IconCircleList"/>
    <dgm:cxn modelId="{6482E44E-AF15-41AE-9BD2-1CBC1C822D71}" type="presParOf" srcId="{279DD59D-0B59-47C5-BCD6-1415C5DFB9A3}" destId="{3A1072DD-B4D8-4C22-A3F3-1BF7F6243BF9}" srcOrd="1" destOrd="0" presId="urn:microsoft.com/office/officeart/2018/2/layout/IconCircleList"/>
    <dgm:cxn modelId="{A648CB43-96E6-4AC7-8751-46991206A0B4}" type="presParOf" srcId="{279DD59D-0B59-47C5-BCD6-1415C5DFB9A3}" destId="{E517401D-F097-424E-BA95-59173587C728}" srcOrd="2" destOrd="0" presId="urn:microsoft.com/office/officeart/2018/2/layout/IconCircleList"/>
    <dgm:cxn modelId="{5E23856E-39C6-4DCA-A9A6-1663F22A3A19}" type="presParOf" srcId="{E517401D-F097-424E-BA95-59173587C728}" destId="{43232702-0A51-4BD7-986B-9AF5BDEDAD02}" srcOrd="0" destOrd="0" presId="urn:microsoft.com/office/officeart/2018/2/layout/IconCircleList"/>
    <dgm:cxn modelId="{D10684F6-67A0-4AB0-A551-1DEC79E4DBF5}" type="presParOf" srcId="{E517401D-F097-424E-BA95-59173587C728}" destId="{0EFE82E0-1CDD-4498-BBA7-291D8CCB86C4}" srcOrd="1" destOrd="0" presId="urn:microsoft.com/office/officeart/2018/2/layout/IconCircleList"/>
    <dgm:cxn modelId="{5C653709-EA1D-4FF3-8042-713584A40E7C}" type="presParOf" srcId="{E517401D-F097-424E-BA95-59173587C728}" destId="{2188CAA2-7F91-4499-A390-20BC4FD444E1}" srcOrd="2" destOrd="0" presId="urn:microsoft.com/office/officeart/2018/2/layout/IconCircleList"/>
    <dgm:cxn modelId="{5997CA4E-137F-4E17-BDB2-25E4E30D2F1C}" type="presParOf" srcId="{E517401D-F097-424E-BA95-59173587C728}" destId="{65D1748C-7922-4CF4-B7C0-E5ADE135C4EE}" srcOrd="3" destOrd="0" presId="urn:microsoft.com/office/officeart/2018/2/layout/IconCircleList"/>
    <dgm:cxn modelId="{8003EADF-2718-43B7-956C-64336142C8A0}" type="presParOf" srcId="{279DD59D-0B59-47C5-BCD6-1415C5DFB9A3}" destId="{07E46232-8238-4DA7-8126-8D6665D96B9B}" srcOrd="3" destOrd="0" presId="urn:microsoft.com/office/officeart/2018/2/layout/IconCircleList"/>
    <dgm:cxn modelId="{41B3D013-E810-455B-B831-126BE998F493}" type="presParOf" srcId="{279DD59D-0B59-47C5-BCD6-1415C5DFB9A3}" destId="{70995A93-9439-4E2C-9B0A-52AAE9C167A8}" srcOrd="4" destOrd="0" presId="urn:microsoft.com/office/officeart/2018/2/layout/IconCircleList"/>
    <dgm:cxn modelId="{0AC8019F-B261-43E3-9CAD-73DAB3EAE430}" type="presParOf" srcId="{70995A93-9439-4E2C-9B0A-52AAE9C167A8}" destId="{F3070752-F65B-4780-A33A-AAF6A5AE7B3F}" srcOrd="0" destOrd="0" presId="urn:microsoft.com/office/officeart/2018/2/layout/IconCircleList"/>
    <dgm:cxn modelId="{9445444A-3CE7-41A1-B2BC-44D674C588E4}" type="presParOf" srcId="{70995A93-9439-4E2C-9B0A-52AAE9C167A8}" destId="{8422B9E5-ED53-4FD3-8D40-213A187D5440}" srcOrd="1" destOrd="0" presId="urn:microsoft.com/office/officeart/2018/2/layout/IconCircleList"/>
    <dgm:cxn modelId="{CE49B35C-AF22-4206-9D12-1CD5D113C621}" type="presParOf" srcId="{70995A93-9439-4E2C-9B0A-52AAE9C167A8}" destId="{CE76EE24-13E4-4792-8CB3-1E610E21C94B}" srcOrd="2" destOrd="0" presId="urn:microsoft.com/office/officeart/2018/2/layout/IconCircleList"/>
    <dgm:cxn modelId="{FC1DDB9E-2656-44F8-A28D-57A05121728C}" type="presParOf" srcId="{70995A93-9439-4E2C-9B0A-52AAE9C167A8}" destId="{6D1D5008-3069-4811-8112-B8CE219A16AE}" srcOrd="3" destOrd="0" presId="urn:microsoft.com/office/officeart/2018/2/layout/IconCircleList"/>
    <dgm:cxn modelId="{74A15ECF-D0B0-42B6-B1DF-0D4647CFA396}" type="presParOf" srcId="{279DD59D-0B59-47C5-BCD6-1415C5DFB9A3}" destId="{9407BF78-E202-44B5-9560-6DB1D69F3339}" srcOrd="5" destOrd="0" presId="urn:microsoft.com/office/officeart/2018/2/layout/IconCircleList"/>
    <dgm:cxn modelId="{B13F493E-9977-4378-AB3D-7CF3AE9B8459}" type="presParOf" srcId="{279DD59D-0B59-47C5-BCD6-1415C5DFB9A3}" destId="{8E3A793E-75D6-405B-ADC4-FF9DF27107BD}" srcOrd="6" destOrd="0" presId="urn:microsoft.com/office/officeart/2018/2/layout/IconCircleList"/>
    <dgm:cxn modelId="{11E1487E-ECD9-4749-9148-F2A063259CDB}" type="presParOf" srcId="{8E3A793E-75D6-405B-ADC4-FF9DF27107BD}" destId="{4ABB1075-781D-4E25-BD83-C70D0F7B54DC}" srcOrd="0" destOrd="0" presId="urn:microsoft.com/office/officeart/2018/2/layout/IconCircleList"/>
    <dgm:cxn modelId="{FB907C34-7B20-4FE7-BB2A-C752C1625215}" type="presParOf" srcId="{8E3A793E-75D6-405B-ADC4-FF9DF27107BD}" destId="{97F70C2D-2D70-49B1-932D-98918C9A52AC}" srcOrd="1" destOrd="0" presId="urn:microsoft.com/office/officeart/2018/2/layout/IconCircleList"/>
    <dgm:cxn modelId="{215CE624-E359-47AC-A105-9395E7A4972F}" type="presParOf" srcId="{8E3A793E-75D6-405B-ADC4-FF9DF27107BD}" destId="{08C1D9CA-8521-49D7-BA29-4ADC21224442}" srcOrd="2" destOrd="0" presId="urn:microsoft.com/office/officeart/2018/2/layout/IconCircleList"/>
    <dgm:cxn modelId="{D983D6CB-E07C-4F2A-837E-D63433AF7C44}" type="presParOf" srcId="{8E3A793E-75D6-405B-ADC4-FF9DF27107BD}" destId="{0ECC14B1-711E-485E-8226-9155708EE2E0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D22789-4222-402A-A515-6255637BF37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5562A3A-1B86-4FF0-8478-03FBADE973AE}">
      <dgm:prSet/>
      <dgm:spPr/>
      <dgm:t>
        <a:bodyPr/>
        <a:lstStyle/>
        <a:p>
          <a:r>
            <a:rPr lang="de-DE"/>
            <a:t>überflüssige Fragen</a:t>
          </a:r>
          <a:endParaRPr lang="en-US"/>
        </a:p>
      </dgm:t>
    </dgm:pt>
    <dgm:pt modelId="{475ADC65-15AD-4D5F-80DC-EC7AB116F3F6}" type="parTrans" cxnId="{13E797FC-57C6-452E-BEE9-D573F515792D}">
      <dgm:prSet/>
      <dgm:spPr/>
      <dgm:t>
        <a:bodyPr/>
        <a:lstStyle/>
        <a:p>
          <a:endParaRPr lang="en-US"/>
        </a:p>
      </dgm:t>
    </dgm:pt>
    <dgm:pt modelId="{096A32D5-5762-4F33-9AF3-41DA4098703D}" type="sibTrans" cxnId="{13E797FC-57C6-452E-BEE9-D573F515792D}">
      <dgm:prSet/>
      <dgm:spPr/>
      <dgm:t>
        <a:bodyPr/>
        <a:lstStyle/>
        <a:p>
          <a:endParaRPr lang="en-US"/>
        </a:p>
      </dgm:t>
    </dgm:pt>
    <dgm:pt modelId="{762DFB52-A688-4BF5-9E01-C0CC36F346DC}">
      <dgm:prSet/>
      <dgm:spPr/>
      <dgm:t>
        <a:bodyPr/>
        <a:lstStyle/>
        <a:p>
          <a:r>
            <a:rPr lang="de-DE"/>
            <a:t>lästige Fragen</a:t>
          </a:r>
          <a:endParaRPr lang="en-US"/>
        </a:p>
      </dgm:t>
    </dgm:pt>
    <dgm:pt modelId="{7FAB10E8-A3A5-4195-984A-C09569140C4B}" type="parTrans" cxnId="{E6DC0688-48C8-41E5-87DD-D233E5F99F59}">
      <dgm:prSet/>
      <dgm:spPr/>
      <dgm:t>
        <a:bodyPr/>
        <a:lstStyle/>
        <a:p>
          <a:endParaRPr lang="en-US"/>
        </a:p>
      </dgm:t>
    </dgm:pt>
    <dgm:pt modelId="{E167B263-5F7E-4F35-AB26-AE75BB2349F6}" type="sibTrans" cxnId="{E6DC0688-48C8-41E5-87DD-D233E5F99F59}">
      <dgm:prSet/>
      <dgm:spPr/>
      <dgm:t>
        <a:bodyPr/>
        <a:lstStyle/>
        <a:p>
          <a:endParaRPr lang="en-US"/>
        </a:p>
      </dgm:t>
    </dgm:pt>
    <dgm:pt modelId="{7FAA5A9A-71AE-4AE3-9E33-634E2979C2F1}">
      <dgm:prSet/>
      <dgm:spPr/>
      <dgm:t>
        <a:bodyPr/>
        <a:lstStyle/>
        <a:p>
          <a:r>
            <a:rPr lang="de-DE"/>
            <a:t>Verständnisfragen</a:t>
          </a:r>
          <a:endParaRPr lang="en-US"/>
        </a:p>
      </dgm:t>
    </dgm:pt>
    <dgm:pt modelId="{4DB41A51-7674-454E-A842-85A5C3AF9C81}" type="parTrans" cxnId="{9FAEC8C3-3809-43B6-B054-248E5F6FD434}">
      <dgm:prSet/>
      <dgm:spPr/>
      <dgm:t>
        <a:bodyPr/>
        <a:lstStyle/>
        <a:p>
          <a:endParaRPr lang="en-US"/>
        </a:p>
      </dgm:t>
    </dgm:pt>
    <dgm:pt modelId="{F63450EF-003C-4B73-89EB-7AA43FD28FEF}" type="sibTrans" cxnId="{9FAEC8C3-3809-43B6-B054-248E5F6FD434}">
      <dgm:prSet/>
      <dgm:spPr/>
      <dgm:t>
        <a:bodyPr/>
        <a:lstStyle/>
        <a:p>
          <a:endParaRPr lang="en-US"/>
        </a:p>
      </dgm:t>
    </dgm:pt>
    <dgm:pt modelId="{CEC963BA-C289-428C-8967-9278CB20159C}">
      <dgm:prSet/>
      <dgm:spPr/>
      <dgm:t>
        <a:bodyPr/>
        <a:lstStyle/>
        <a:p>
          <a:r>
            <a:rPr lang="de-DE"/>
            <a:t>Nachfragen</a:t>
          </a:r>
          <a:endParaRPr lang="en-US"/>
        </a:p>
      </dgm:t>
    </dgm:pt>
    <dgm:pt modelId="{F3CD1DE0-1D28-4B76-9EDB-58A32ABFDF9C}" type="parTrans" cxnId="{87D921C2-A45B-4A9A-9B5D-DD91C13B67B1}">
      <dgm:prSet/>
      <dgm:spPr/>
      <dgm:t>
        <a:bodyPr/>
        <a:lstStyle/>
        <a:p>
          <a:endParaRPr lang="en-US"/>
        </a:p>
      </dgm:t>
    </dgm:pt>
    <dgm:pt modelId="{10DFDBF9-2F6E-4A2D-8D78-4C33DA9DB67B}" type="sibTrans" cxnId="{87D921C2-A45B-4A9A-9B5D-DD91C13B67B1}">
      <dgm:prSet/>
      <dgm:spPr/>
      <dgm:t>
        <a:bodyPr/>
        <a:lstStyle/>
        <a:p>
          <a:endParaRPr lang="en-US"/>
        </a:p>
      </dgm:t>
    </dgm:pt>
    <dgm:pt modelId="{2006609D-5DA4-437E-B7F2-D825420D10F7}">
      <dgm:prSet/>
      <dgm:spPr/>
      <dgm:t>
        <a:bodyPr/>
        <a:lstStyle/>
        <a:p>
          <a:r>
            <a:rPr lang="de-DE"/>
            <a:t>neugierige Fragen</a:t>
          </a:r>
          <a:endParaRPr lang="en-US"/>
        </a:p>
      </dgm:t>
    </dgm:pt>
    <dgm:pt modelId="{CC541FE2-EE1B-4866-AF69-B208D0152531}" type="parTrans" cxnId="{7A9B544F-6950-4E3A-9F7C-D699B2C8DD0C}">
      <dgm:prSet/>
      <dgm:spPr/>
      <dgm:t>
        <a:bodyPr/>
        <a:lstStyle/>
        <a:p>
          <a:endParaRPr lang="en-US"/>
        </a:p>
      </dgm:t>
    </dgm:pt>
    <dgm:pt modelId="{7CCB5EBB-A2A3-4A89-9E87-7D70106FF168}" type="sibTrans" cxnId="{7A9B544F-6950-4E3A-9F7C-D699B2C8DD0C}">
      <dgm:prSet/>
      <dgm:spPr/>
      <dgm:t>
        <a:bodyPr/>
        <a:lstStyle/>
        <a:p>
          <a:endParaRPr lang="en-US"/>
        </a:p>
      </dgm:t>
    </dgm:pt>
    <dgm:pt modelId="{F7094B74-A636-42D2-AF3C-1AE7C78912FD}">
      <dgm:prSet/>
      <dgm:spPr/>
      <dgm:t>
        <a:bodyPr/>
        <a:lstStyle/>
        <a:p>
          <a:r>
            <a:rPr lang="de-DE"/>
            <a:t>über den Tellerrand</a:t>
          </a:r>
          <a:endParaRPr lang="en-US"/>
        </a:p>
      </dgm:t>
    </dgm:pt>
    <dgm:pt modelId="{113E8B0C-0485-46D2-8077-E0033F5E912B}" type="parTrans" cxnId="{832E4A92-C317-48C0-A8D6-BD9C6A6635C4}">
      <dgm:prSet/>
      <dgm:spPr/>
      <dgm:t>
        <a:bodyPr/>
        <a:lstStyle/>
        <a:p>
          <a:endParaRPr lang="en-US"/>
        </a:p>
      </dgm:t>
    </dgm:pt>
    <dgm:pt modelId="{B31B4E13-E81C-4082-A98A-57D5B8BBBA26}" type="sibTrans" cxnId="{832E4A92-C317-48C0-A8D6-BD9C6A6635C4}">
      <dgm:prSet/>
      <dgm:spPr/>
      <dgm:t>
        <a:bodyPr/>
        <a:lstStyle/>
        <a:p>
          <a:endParaRPr lang="en-US"/>
        </a:p>
      </dgm:t>
    </dgm:pt>
    <dgm:pt modelId="{8607F566-7684-4CED-AD13-EC737D75B4C3}">
      <dgm:prSet/>
      <dgm:spPr/>
      <dgm:t>
        <a:bodyPr/>
        <a:lstStyle/>
        <a:p>
          <a:r>
            <a:rPr lang="de-DE"/>
            <a:t>weiterführende Fragen</a:t>
          </a:r>
          <a:endParaRPr lang="en-US"/>
        </a:p>
      </dgm:t>
    </dgm:pt>
    <dgm:pt modelId="{92365576-4AB2-467B-803A-1F609675BF40}" type="parTrans" cxnId="{ADC52099-3526-4B60-B861-2BF9FA24D101}">
      <dgm:prSet/>
      <dgm:spPr/>
      <dgm:t>
        <a:bodyPr/>
        <a:lstStyle/>
        <a:p>
          <a:endParaRPr lang="en-US"/>
        </a:p>
      </dgm:t>
    </dgm:pt>
    <dgm:pt modelId="{4828BC53-3A22-49BE-8147-BDCA366DD176}" type="sibTrans" cxnId="{ADC52099-3526-4B60-B861-2BF9FA24D101}">
      <dgm:prSet/>
      <dgm:spPr/>
      <dgm:t>
        <a:bodyPr/>
        <a:lstStyle/>
        <a:p>
          <a:endParaRPr lang="en-US"/>
        </a:p>
      </dgm:t>
    </dgm:pt>
    <dgm:pt modelId="{44275EF1-E64E-41FA-B8B2-4462A298307C}">
      <dgm:prSet/>
      <dgm:spPr/>
      <dgm:t>
        <a:bodyPr/>
        <a:lstStyle/>
        <a:p>
          <a:r>
            <a:rPr lang="de-DE"/>
            <a:t>Schein-Fragen</a:t>
          </a:r>
          <a:endParaRPr lang="en-US"/>
        </a:p>
      </dgm:t>
    </dgm:pt>
    <dgm:pt modelId="{DE20B9AE-0533-493E-9688-9F5C671E297F}" type="parTrans" cxnId="{80110AA2-CF7C-4E32-80D3-95708E1180C6}">
      <dgm:prSet/>
      <dgm:spPr/>
      <dgm:t>
        <a:bodyPr/>
        <a:lstStyle/>
        <a:p>
          <a:endParaRPr lang="en-US"/>
        </a:p>
      </dgm:t>
    </dgm:pt>
    <dgm:pt modelId="{F7CEBD4F-1E60-49B6-88B4-52202AD0EF84}" type="sibTrans" cxnId="{80110AA2-CF7C-4E32-80D3-95708E1180C6}">
      <dgm:prSet/>
      <dgm:spPr/>
      <dgm:t>
        <a:bodyPr/>
        <a:lstStyle/>
        <a:p>
          <a:endParaRPr lang="en-US"/>
        </a:p>
      </dgm:t>
    </dgm:pt>
    <dgm:pt modelId="{64AD07C8-7D2C-4B32-9CCF-BED9BE8CB192}">
      <dgm:prSet/>
      <dgm:spPr/>
      <dgm:t>
        <a:bodyPr/>
        <a:lstStyle/>
        <a:p>
          <a:r>
            <a:rPr lang="de-DE"/>
            <a:t>Nummer „Sicher“</a:t>
          </a:r>
          <a:endParaRPr lang="en-US"/>
        </a:p>
      </dgm:t>
    </dgm:pt>
    <dgm:pt modelId="{E32C0A7D-6741-4E3A-8FF7-54AA7F360121}" type="parTrans" cxnId="{CD61AB82-F18F-4E4A-9A9E-36CC4F8B8A79}">
      <dgm:prSet/>
      <dgm:spPr/>
      <dgm:t>
        <a:bodyPr/>
        <a:lstStyle/>
        <a:p>
          <a:endParaRPr lang="en-US"/>
        </a:p>
      </dgm:t>
    </dgm:pt>
    <dgm:pt modelId="{37A844A9-A6DB-4167-AF14-D36AF1E397FB}" type="sibTrans" cxnId="{CD61AB82-F18F-4E4A-9A9E-36CC4F8B8A79}">
      <dgm:prSet/>
      <dgm:spPr/>
      <dgm:t>
        <a:bodyPr/>
        <a:lstStyle/>
        <a:p>
          <a:endParaRPr lang="en-US"/>
        </a:p>
      </dgm:t>
    </dgm:pt>
    <dgm:pt modelId="{B8D9EA91-4D15-4340-85A2-8826249C05F3}">
      <dgm:prSet/>
      <dgm:spPr/>
      <dgm:t>
        <a:bodyPr/>
        <a:lstStyle/>
        <a:p>
          <a:r>
            <a:rPr lang="de-DE"/>
            <a:t>Verbindung, Zugehörigkeit</a:t>
          </a:r>
          <a:endParaRPr lang="en-US"/>
        </a:p>
      </dgm:t>
    </dgm:pt>
    <dgm:pt modelId="{60DA1BFD-0370-4593-A1FD-D17012A62018}" type="parTrans" cxnId="{C94FB7D5-2A19-4678-997B-EC031AF32452}">
      <dgm:prSet/>
      <dgm:spPr/>
      <dgm:t>
        <a:bodyPr/>
        <a:lstStyle/>
        <a:p>
          <a:endParaRPr lang="en-US"/>
        </a:p>
      </dgm:t>
    </dgm:pt>
    <dgm:pt modelId="{A8980C17-AA6D-4FF8-85C4-4D44608349DD}" type="sibTrans" cxnId="{C94FB7D5-2A19-4678-997B-EC031AF32452}">
      <dgm:prSet/>
      <dgm:spPr/>
      <dgm:t>
        <a:bodyPr/>
        <a:lstStyle/>
        <a:p>
          <a:endParaRPr lang="en-US"/>
        </a:p>
      </dgm:t>
    </dgm:pt>
    <dgm:pt modelId="{375A860A-2FB5-4118-A2B0-01130077F4C0}">
      <dgm:prSet/>
      <dgm:spPr/>
      <dgm:t>
        <a:bodyPr/>
        <a:lstStyle/>
        <a:p>
          <a:r>
            <a:rPr lang="de-DE"/>
            <a:t>nicht &amp; kein</a:t>
          </a:r>
          <a:endParaRPr lang="en-US"/>
        </a:p>
      </dgm:t>
    </dgm:pt>
    <dgm:pt modelId="{E2DE9D21-282B-498D-94E7-38AE05B7BFA6}" type="parTrans" cxnId="{8DEAE0EF-9E9B-4F0A-87BA-4BAD34AFEA38}">
      <dgm:prSet/>
      <dgm:spPr/>
      <dgm:t>
        <a:bodyPr/>
        <a:lstStyle/>
        <a:p>
          <a:endParaRPr lang="en-US"/>
        </a:p>
      </dgm:t>
    </dgm:pt>
    <dgm:pt modelId="{439FE423-6F47-4469-82B4-88AD82D15F5B}" type="sibTrans" cxnId="{8DEAE0EF-9E9B-4F0A-87BA-4BAD34AFEA38}">
      <dgm:prSet/>
      <dgm:spPr/>
      <dgm:t>
        <a:bodyPr/>
        <a:lstStyle/>
        <a:p>
          <a:endParaRPr lang="en-US"/>
        </a:p>
      </dgm:t>
    </dgm:pt>
    <dgm:pt modelId="{4B19672D-BE3D-4E0E-B9B8-79105D84A924}">
      <dgm:prSet/>
      <dgm:spPr/>
      <dgm:t>
        <a:bodyPr/>
        <a:lstStyle/>
        <a:p>
          <a:r>
            <a:rPr lang="de-DE"/>
            <a:t>komplexe Fragen</a:t>
          </a:r>
          <a:endParaRPr lang="en-US"/>
        </a:p>
      </dgm:t>
    </dgm:pt>
    <dgm:pt modelId="{443A2340-DBD7-4A85-A988-EA035A827B77}" type="parTrans" cxnId="{201C3A89-E5EC-4EC6-A1AF-1B24D7074131}">
      <dgm:prSet/>
      <dgm:spPr/>
      <dgm:t>
        <a:bodyPr/>
        <a:lstStyle/>
        <a:p>
          <a:endParaRPr lang="en-US"/>
        </a:p>
      </dgm:t>
    </dgm:pt>
    <dgm:pt modelId="{415799E5-08AB-4E29-81F2-1093D4086E5A}" type="sibTrans" cxnId="{201C3A89-E5EC-4EC6-A1AF-1B24D7074131}">
      <dgm:prSet/>
      <dgm:spPr/>
      <dgm:t>
        <a:bodyPr/>
        <a:lstStyle/>
        <a:p>
          <a:endParaRPr lang="en-US"/>
        </a:p>
      </dgm:t>
    </dgm:pt>
    <dgm:pt modelId="{E9A09AD1-2127-9E43-8463-FB338B6CFA54}" type="pres">
      <dgm:prSet presAssocID="{9FD22789-4222-402A-A515-6255637BF375}" presName="diagram" presStyleCnt="0">
        <dgm:presLayoutVars>
          <dgm:dir/>
          <dgm:resizeHandles val="exact"/>
        </dgm:presLayoutVars>
      </dgm:prSet>
      <dgm:spPr/>
    </dgm:pt>
    <dgm:pt modelId="{B89296D4-19F4-9D4D-ABE7-80E9376BD90A}" type="pres">
      <dgm:prSet presAssocID="{B5562A3A-1B86-4FF0-8478-03FBADE973AE}" presName="node" presStyleLbl="node1" presStyleIdx="0" presStyleCnt="12">
        <dgm:presLayoutVars>
          <dgm:bulletEnabled val="1"/>
        </dgm:presLayoutVars>
      </dgm:prSet>
      <dgm:spPr/>
    </dgm:pt>
    <dgm:pt modelId="{29BB2137-4A7D-3443-A250-AEE954A73448}" type="pres">
      <dgm:prSet presAssocID="{096A32D5-5762-4F33-9AF3-41DA4098703D}" presName="sibTrans" presStyleCnt="0"/>
      <dgm:spPr/>
    </dgm:pt>
    <dgm:pt modelId="{9F5B5D6C-F496-1C43-A0B9-ABFCD1DDEC43}" type="pres">
      <dgm:prSet presAssocID="{762DFB52-A688-4BF5-9E01-C0CC36F346DC}" presName="node" presStyleLbl="node1" presStyleIdx="1" presStyleCnt="12">
        <dgm:presLayoutVars>
          <dgm:bulletEnabled val="1"/>
        </dgm:presLayoutVars>
      </dgm:prSet>
      <dgm:spPr/>
    </dgm:pt>
    <dgm:pt modelId="{2C1A0197-6187-724B-B6D2-3C0901E64C66}" type="pres">
      <dgm:prSet presAssocID="{E167B263-5F7E-4F35-AB26-AE75BB2349F6}" presName="sibTrans" presStyleCnt="0"/>
      <dgm:spPr/>
    </dgm:pt>
    <dgm:pt modelId="{E626FF68-222E-8446-A4F6-350B4B7B1AB0}" type="pres">
      <dgm:prSet presAssocID="{7FAA5A9A-71AE-4AE3-9E33-634E2979C2F1}" presName="node" presStyleLbl="node1" presStyleIdx="2" presStyleCnt="12">
        <dgm:presLayoutVars>
          <dgm:bulletEnabled val="1"/>
        </dgm:presLayoutVars>
      </dgm:prSet>
      <dgm:spPr/>
    </dgm:pt>
    <dgm:pt modelId="{4A0B5771-19CD-7248-8887-BE3195F47BB6}" type="pres">
      <dgm:prSet presAssocID="{F63450EF-003C-4B73-89EB-7AA43FD28FEF}" presName="sibTrans" presStyleCnt="0"/>
      <dgm:spPr/>
    </dgm:pt>
    <dgm:pt modelId="{302FBDE5-ABBA-E64C-B8BE-7BBE8F1E6C51}" type="pres">
      <dgm:prSet presAssocID="{CEC963BA-C289-428C-8967-9278CB20159C}" presName="node" presStyleLbl="node1" presStyleIdx="3" presStyleCnt="12">
        <dgm:presLayoutVars>
          <dgm:bulletEnabled val="1"/>
        </dgm:presLayoutVars>
      </dgm:prSet>
      <dgm:spPr/>
    </dgm:pt>
    <dgm:pt modelId="{15C56537-579E-C443-9B70-203BE72A0DDF}" type="pres">
      <dgm:prSet presAssocID="{10DFDBF9-2F6E-4A2D-8D78-4C33DA9DB67B}" presName="sibTrans" presStyleCnt="0"/>
      <dgm:spPr/>
    </dgm:pt>
    <dgm:pt modelId="{E9B534ED-325E-524E-9289-DF4732457C36}" type="pres">
      <dgm:prSet presAssocID="{2006609D-5DA4-437E-B7F2-D825420D10F7}" presName="node" presStyleLbl="node1" presStyleIdx="4" presStyleCnt="12">
        <dgm:presLayoutVars>
          <dgm:bulletEnabled val="1"/>
        </dgm:presLayoutVars>
      </dgm:prSet>
      <dgm:spPr/>
    </dgm:pt>
    <dgm:pt modelId="{12AB98C7-EC64-A94D-A966-7D6851515598}" type="pres">
      <dgm:prSet presAssocID="{7CCB5EBB-A2A3-4A89-9E87-7D70106FF168}" presName="sibTrans" presStyleCnt="0"/>
      <dgm:spPr/>
    </dgm:pt>
    <dgm:pt modelId="{EA76D20E-487F-7546-BA15-3A9BF3DC6F4E}" type="pres">
      <dgm:prSet presAssocID="{F7094B74-A636-42D2-AF3C-1AE7C78912FD}" presName="node" presStyleLbl="node1" presStyleIdx="5" presStyleCnt="12">
        <dgm:presLayoutVars>
          <dgm:bulletEnabled val="1"/>
        </dgm:presLayoutVars>
      </dgm:prSet>
      <dgm:spPr/>
    </dgm:pt>
    <dgm:pt modelId="{BD585AC0-92D6-B840-80D4-BEE0B9B15CCD}" type="pres">
      <dgm:prSet presAssocID="{B31B4E13-E81C-4082-A98A-57D5B8BBBA26}" presName="sibTrans" presStyleCnt="0"/>
      <dgm:spPr/>
    </dgm:pt>
    <dgm:pt modelId="{2B012F8B-92AC-834B-B7E0-C12551F625A1}" type="pres">
      <dgm:prSet presAssocID="{8607F566-7684-4CED-AD13-EC737D75B4C3}" presName="node" presStyleLbl="node1" presStyleIdx="6" presStyleCnt="12">
        <dgm:presLayoutVars>
          <dgm:bulletEnabled val="1"/>
        </dgm:presLayoutVars>
      </dgm:prSet>
      <dgm:spPr/>
    </dgm:pt>
    <dgm:pt modelId="{DDECF081-20C0-ED47-99A4-347E656EDFD0}" type="pres">
      <dgm:prSet presAssocID="{4828BC53-3A22-49BE-8147-BDCA366DD176}" presName="sibTrans" presStyleCnt="0"/>
      <dgm:spPr/>
    </dgm:pt>
    <dgm:pt modelId="{737391ED-231D-CC4A-9529-58EA62E751BA}" type="pres">
      <dgm:prSet presAssocID="{44275EF1-E64E-41FA-B8B2-4462A298307C}" presName="node" presStyleLbl="node1" presStyleIdx="7" presStyleCnt="12">
        <dgm:presLayoutVars>
          <dgm:bulletEnabled val="1"/>
        </dgm:presLayoutVars>
      </dgm:prSet>
      <dgm:spPr/>
    </dgm:pt>
    <dgm:pt modelId="{AA2AA3BB-01D4-3B4B-8024-CE550BF6B991}" type="pres">
      <dgm:prSet presAssocID="{F7CEBD4F-1E60-49B6-88B4-52202AD0EF84}" presName="sibTrans" presStyleCnt="0"/>
      <dgm:spPr/>
    </dgm:pt>
    <dgm:pt modelId="{F199FB88-4932-FB46-B5FB-3FE2E33AD949}" type="pres">
      <dgm:prSet presAssocID="{64AD07C8-7D2C-4B32-9CCF-BED9BE8CB192}" presName="node" presStyleLbl="node1" presStyleIdx="8" presStyleCnt="12">
        <dgm:presLayoutVars>
          <dgm:bulletEnabled val="1"/>
        </dgm:presLayoutVars>
      </dgm:prSet>
      <dgm:spPr/>
    </dgm:pt>
    <dgm:pt modelId="{6FC839B9-7371-4240-AF84-93D60D50408C}" type="pres">
      <dgm:prSet presAssocID="{37A844A9-A6DB-4167-AF14-D36AF1E397FB}" presName="sibTrans" presStyleCnt="0"/>
      <dgm:spPr/>
    </dgm:pt>
    <dgm:pt modelId="{B997FC64-092C-F14F-B3EC-3E2539A4E69B}" type="pres">
      <dgm:prSet presAssocID="{B8D9EA91-4D15-4340-85A2-8826249C05F3}" presName="node" presStyleLbl="node1" presStyleIdx="9" presStyleCnt="12">
        <dgm:presLayoutVars>
          <dgm:bulletEnabled val="1"/>
        </dgm:presLayoutVars>
      </dgm:prSet>
      <dgm:spPr/>
    </dgm:pt>
    <dgm:pt modelId="{FE48A657-78F7-8E4E-ADFA-6A6224A77786}" type="pres">
      <dgm:prSet presAssocID="{A8980C17-AA6D-4FF8-85C4-4D44608349DD}" presName="sibTrans" presStyleCnt="0"/>
      <dgm:spPr/>
    </dgm:pt>
    <dgm:pt modelId="{5021F655-DF53-2940-BD47-63DC1A209BDD}" type="pres">
      <dgm:prSet presAssocID="{375A860A-2FB5-4118-A2B0-01130077F4C0}" presName="node" presStyleLbl="node1" presStyleIdx="10" presStyleCnt="12">
        <dgm:presLayoutVars>
          <dgm:bulletEnabled val="1"/>
        </dgm:presLayoutVars>
      </dgm:prSet>
      <dgm:spPr/>
    </dgm:pt>
    <dgm:pt modelId="{CFC678B4-1B4B-C140-B092-F737361699DA}" type="pres">
      <dgm:prSet presAssocID="{439FE423-6F47-4469-82B4-88AD82D15F5B}" presName="sibTrans" presStyleCnt="0"/>
      <dgm:spPr/>
    </dgm:pt>
    <dgm:pt modelId="{E2D2715C-4894-3648-95CD-EC5761C0F897}" type="pres">
      <dgm:prSet presAssocID="{4B19672D-BE3D-4E0E-B9B8-79105D84A924}" presName="node" presStyleLbl="node1" presStyleIdx="11" presStyleCnt="12">
        <dgm:presLayoutVars>
          <dgm:bulletEnabled val="1"/>
        </dgm:presLayoutVars>
      </dgm:prSet>
      <dgm:spPr/>
    </dgm:pt>
  </dgm:ptLst>
  <dgm:cxnLst>
    <dgm:cxn modelId="{A9756703-4517-0D42-8FD2-CFF7618DE000}" type="presOf" srcId="{B8D9EA91-4D15-4340-85A2-8826249C05F3}" destId="{B997FC64-092C-F14F-B3EC-3E2539A4E69B}" srcOrd="0" destOrd="0" presId="urn:microsoft.com/office/officeart/2005/8/layout/default"/>
    <dgm:cxn modelId="{F235210B-B0A1-9645-9703-E5E443C42E5A}" type="presOf" srcId="{44275EF1-E64E-41FA-B8B2-4462A298307C}" destId="{737391ED-231D-CC4A-9529-58EA62E751BA}" srcOrd="0" destOrd="0" presId="urn:microsoft.com/office/officeart/2005/8/layout/default"/>
    <dgm:cxn modelId="{24B14524-9849-4E46-9813-5741E47BBAEE}" type="presOf" srcId="{7FAA5A9A-71AE-4AE3-9E33-634E2979C2F1}" destId="{E626FF68-222E-8446-A4F6-350B4B7B1AB0}" srcOrd="0" destOrd="0" presId="urn:microsoft.com/office/officeart/2005/8/layout/default"/>
    <dgm:cxn modelId="{8973D724-762C-0144-9C92-421D6453C3D7}" type="presOf" srcId="{375A860A-2FB5-4118-A2B0-01130077F4C0}" destId="{5021F655-DF53-2940-BD47-63DC1A209BDD}" srcOrd="0" destOrd="0" presId="urn:microsoft.com/office/officeart/2005/8/layout/default"/>
    <dgm:cxn modelId="{60E13937-29EB-6A4E-B13D-87AB3D023D45}" type="presOf" srcId="{F7094B74-A636-42D2-AF3C-1AE7C78912FD}" destId="{EA76D20E-487F-7546-BA15-3A9BF3DC6F4E}" srcOrd="0" destOrd="0" presId="urn:microsoft.com/office/officeart/2005/8/layout/default"/>
    <dgm:cxn modelId="{E331D243-DAC2-8046-AEB7-7C349FF37147}" type="presOf" srcId="{9FD22789-4222-402A-A515-6255637BF375}" destId="{E9A09AD1-2127-9E43-8463-FB338B6CFA54}" srcOrd="0" destOrd="0" presId="urn:microsoft.com/office/officeart/2005/8/layout/default"/>
    <dgm:cxn modelId="{7A9B544F-6950-4E3A-9F7C-D699B2C8DD0C}" srcId="{9FD22789-4222-402A-A515-6255637BF375}" destId="{2006609D-5DA4-437E-B7F2-D825420D10F7}" srcOrd="4" destOrd="0" parTransId="{CC541FE2-EE1B-4866-AF69-B208D0152531}" sibTransId="{7CCB5EBB-A2A3-4A89-9E87-7D70106FF168}"/>
    <dgm:cxn modelId="{E894FD57-65B3-AA4A-94BF-7E4F55663E54}" type="presOf" srcId="{B5562A3A-1B86-4FF0-8478-03FBADE973AE}" destId="{B89296D4-19F4-9D4D-ABE7-80E9376BD90A}" srcOrd="0" destOrd="0" presId="urn:microsoft.com/office/officeart/2005/8/layout/default"/>
    <dgm:cxn modelId="{A3553D5E-5D3C-874E-A285-53AEA365928C}" type="presOf" srcId="{CEC963BA-C289-428C-8967-9278CB20159C}" destId="{302FBDE5-ABBA-E64C-B8BE-7BBE8F1E6C51}" srcOrd="0" destOrd="0" presId="urn:microsoft.com/office/officeart/2005/8/layout/default"/>
    <dgm:cxn modelId="{3463267B-0867-6241-96CD-E09D722486CD}" type="presOf" srcId="{64AD07C8-7D2C-4B32-9CCF-BED9BE8CB192}" destId="{F199FB88-4932-FB46-B5FB-3FE2E33AD949}" srcOrd="0" destOrd="0" presId="urn:microsoft.com/office/officeart/2005/8/layout/default"/>
    <dgm:cxn modelId="{CD61AB82-F18F-4E4A-9A9E-36CC4F8B8A79}" srcId="{9FD22789-4222-402A-A515-6255637BF375}" destId="{64AD07C8-7D2C-4B32-9CCF-BED9BE8CB192}" srcOrd="8" destOrd="0" parTransId="{E32C0A7D-6741-4E3A-8FF7-54AA7F360121}" sibTransId="{37A844A9-A6DB-4167-AF14-D36AF1E397FB}"/>
    <dgm:cxn modelId="{E6DC0688-48C8-41E5-87DD-D233E5F99F59}" srcId="{9FD22789-4222-402A-A515-6255637BF375}" destId="{762DFB52-A688-4BF5-9E01-C0CC36F346DC}" srcOrd="1" destOrd="0" parTransId="{7FAB10E8-A3A5-4195-984A-C09569140C4B}" sibTransId="{E167B263-5F7E-4F35-AB26-AE75BB2349F6}"/>
    <dgm:cxn modelId="{201C3A89-E5EC-4EC6-A1AF-1B24D7074131}" srcId="{9FD22789-4222-402A-A515-6255637BF375}" destId="{4B19672D-BE3D-4E0E-B9B8-79105D84A924}" srcOrd="11" destOrd="0" parTransId="{443A2340-DBD7-4A85-A988-EA035A827B77}" sibTransId="{415799E5-08AB-4E29-81F2-1093D4086E5A}"/>
    <dgm:cxn modelId="{832E4A92-C317-48C0-A8D6-BD9C6A6635C4}" srcId="{9FD22789-4222-402A-A515-6255637BF375}" destId="{F7094B74-A636-42D2-AF3C-1AE7C78912FD}" srcOrd="5" destOrd="0" parTransId="{113E8B0C-0485-46D2-8077-E0033F5E912B}" sibTransId="{B31B4E13-E81C-4082-A98A-57D5B8BBBA26}"/>
    <dgm:cxn modelId="{ADC52099-3526-4B60-B861-2BF9FA24D101}" srcId="{9FD22789-4222-402A-A515-6255637BF375}" destId="{8607F566-7684-4CED-AD13-EC737D75B4C3}" srcOrd="6" destOrd="0" parTransId="{92365576-4AB2-467B-803A-1F609675BF40}" sibTransId="{4828BC53-3A22-49BE-8147-BDCA366DD176}"/>
    <dgm:cxn modelId="{80110AA2-CF7C-4E32-80D3-95708E1180C6}" srcId="{9FD22789-4222-402A-A515-6255637BF375}" destId="{44275EF1-E64E-41FA-B8B2-4462A298307C}" srcOrd="7" destOrd="0" parTransId="{DE20B9AE-0533-493E-9688-9F5C671E297F}" sibTransId="{F7CEBD4F-1E60-49B6-88B4-52202AD0EF84}"/>
    <dgm:cxn modelId="{BA393FBA-4E59-AC40-8DC2-E353AE833263}" type="presOf" srcId="{4B19672D-BE3D-4E0E-B9B8-79105D84A924}" destId="{E2D2715C-4894-3648-95CD-EC5761C0F897}" srcOrd="0" destOrd="0" presId="urn:microsoft.com/office/officeart/2005/8/layout/default"/>
    <dgm:cxn modelId="{87D921C2-A45B-4A9A-9B5D-DD91C13B67B1}" srcId="{9FD22789-4222-402A-A515-6255637BF375}" destId="{CEC963BA-C289-428C-8967-9278CB20159C}" srcOrd="3" destOrd="0" parTransId="{F3CD1DE0-1D28-4B76-9EDB-58A32ABFDF9C}" sibTransId="{10DFDBF9-2F6E-4A2D-8D78-4C33DA9DB67B}"/>
    <dgm:cxn modelId="{9FAEC8C3-3809-43B6-B054-248E5F6FD434}" srcId="{9FD22789-4222-402A-A515-6255637BF375}" destId="{7FAA5A9A-71AE-4AE3-9E33-634E2979C2F1}" srcOrd="2" destOrd="0" parTransId="{4DB41A51-7674-454E-A842-85A5C3AF9C81}" sibTransId="{F63450EF-003C-4B73-89EB-7AA43FD28FEF}"/>
    <dgm:cxn modelId="{0270F5C7-B259-C748-9E48-2ED8A4ABC1D2}" type="presOf" srcId="{2006609D-5DA4-437E-B7F2-D825420D10F7}" destId="{E9B534ED-325E-524E-9289-DF4732457C36}" srcOrd="0" destOrd="0" presId="urn:microsoft.com/office/officeart/2005/8/layout/default"/>
    <dgm:cxn modelId="{C94FB7D5-2A19-4678-997B-EC031AF32452}" srcId="{9FD22789-4222-402A-A515-6255637BF375}" destId="{B8D9EA91-4D15-4340-85A2-8826249C05F3}" srcOrd="9" destOrd="0" parTransId="{60DA1BFD-0370-4593-A1FD-D17012A62018}" sibTransId="{A8980C17-AA6D-4FF8-85C4-4D44608349DD}"/>
    <dgm:cxn modelId="{78F3FCEA-4416-D04E-A81D-B97FFFBDF500}" type="presOf" srcId="{762DFB52-A688-4BF5-9E01-C0CC36F346DC}" destId="{9F5B5D6C-F496-1C43-A0B9-ABFCD1DDEC43}" srcOrd="0" destOrd="0" presId="urn:microsoft.com/office/officeart/2005/8/layout/default"/>
    <dgm:cxn modelId="{8DEAE0EF-9E9B-4F0A-87BA-4BAD34AFEA38}" srcId="{9FD22789-4222-402A-A515-6255637BF375}" destId="{375A860A-2FB5-4118-A2B0-01130077F4C0}" srcOrd="10" destOrd="0" parTransId="{E2DE9D21-282B-498D-94E7-38AE05B7BFA6}" sibTransId="{439FE423-6F47-4469-82B4-88AD82D15F5B}"/>
    <dgm:cxn modelId="{FF6B8BFC-190B-1348-9E5B-D3EF1E189030}" type="presOf" srcId="{8607F566-7684-4CED-AD13-EC737D75B4C3}" destId="{2B012F8B-92AC-834B-B7E0-C12551F625A1}" srcOrd="0" destOrd="0" presId="urn:microsoft.com/office/officeart/2005/8/layout/default"/>
    <dgm:cxn modelId="{13E797FC-57C6-452E-BEE9-D573F515792D}" srcId="{9FD22789-4222-402A-A515-6255637BF375}" destId="{B5562A3A-1B86-4FF0-8478-03FBADE973AE}" srcOrd="0" destOrd="0" parTransId="{475ADC65-15AD-4D5F-80DC-EC7AB116F3F6}" sibTransId="{096A32D5-5762-4F33-9AF3-41DA4098703D}"/>
    <dgm:cxn modelId="{66B0FD7A-0799-1B41-8914-CE4C114C2A8C}" type="presParOf" srcId="{E9A09AD1-2127-9E43-8463-FB338B6CFA54}" destId="{B89296D4-19F4-9D4D-ABE7-80E9376BD90A}" srcOrd="0" destOrd="0" presId="urn:microsoft.com/office/officeart/2005/8/layout/default"/>
    <dgm:cxn modelId="{8DDF20D5-6F6C-8F42-9385-E4C2C76B5144}" type="presParOf" srcId="{E9A09AD1-2127-9E43-8463-FB338B6CFA54}" destId="{29BB2137-4A7D-3443-A250-AEE954A73448}" srcOrd="1" destOrd="0" presId="urn:microsoft.com/office/officeart/2005/8/layout/default"/>
    <dgm:cxn modelId="{9FFDB7AC-BE93-794D-A698-3275CCBF74D0}" type="presParOf" srcId="{E9A09AD1-2127-9E43-8463-FB338B6CFA54}" destId="{9F5B5D6C-F496-1C43-A0B9-ABFCD1DDEC43}" srcOrd="2" destOrd="0" presId="urn:microsoft.com/office/officeart/2005/8/layout/default"/>
    <dgm:cxn modelId="{58114F6A-B88F-5F42-9461-EA3F241A844D}" type="presParOf" srcId="{E9A09AD1-2127-9E43-8463-FB338B6CFA54}" destId="{2C1A0197-6187-724B-B6D2-3C0901E64C66}" srcOrd="3" destOrd="0" presId="urn:microsoft.com/office/officeart/2005/8/layout/default"/>
    <dgm:cxn modelId="{7972C56A-5E5B-B248-A589-8C5C50398F19}" type="presParOf" srcId="{E9A09AD1-2127-9E43-8463-FB338B6CFA54}" destId="{E626FF68-222E-8446-A4F6-350B4B7B1AB0}" srcOrd="4" destOrd="0" presId="urn:microsoft.com/office/officeart/2005/8/layout/default"/>
    <dgm:cxn modelId="{55E79432-53DC-CC41-80BD-527BCC79502F}" type="presParOf" srcId="{E9A09AD1-2127-9E43-8463-FB338B6CFA54}" destId="{4A0B5771-19CD-7248-8887-BE3195F47BB6}" srcOrd="5" destOrd="0" presId="urn:microsoft.com/office/officeart/2005/8/layout/default"/>
    <dgm:cxn modelId="{5C447F1C-19BF-1847-89AA-BA5E391C0189}" type="presParOf" srcId="{E9A09AD1-2127-9E43-8463-FB338B6CFA54}" destId="{302FBDE5-ABBA-E64C-B8BE-7BBE8F1E6C51}" srcOrd="6" destOrd="0" presId="urn:microsoft.com/office/officeart/2005/8/layout/default"/>
    <dgm:cxn modelId="{DBBF6277-3B8A-0E4F-8BD5-32FC4F1C28FF}" type="presParOf" srcId="{E9A09AD1-2127-9E43-8463-FB338B6CFA54}" destId="{15C56537-579E-C443-9B70-203BE72A0DDF}" srcOrd="7" destOrd="0" presId="urn:microsoft.com/office/officeart/2005/8/layout/default"/>
    <dgm:cxn modelId="{5E00425D-C6C3-1A4D-9C36-62C1229382BF}" type="presParOf" srcId="{E9A09AD1-2127-9E43-8463-FB338B6CFA54}" destId="{E9B534ED-325E-524E-9289-DF4732457C36}" srcOrd="8" destOrd="0" presId="urn:microsoft.com/office/officeart/2005/8/layout/default"/>
    <dgm:cxn modelId="{2FAE6247-54DA-9342-9E43-FA2A42AB4BD6}" type="presParOf" srcId="{E9A09AD1-2127-9E43-8463-FB338B6CFA54}" destId="{12AB98C7-EC64-A94D-A966-7D6851515598}" srcOrd="9" destOrd="0" presId="urn:microsoft.com/office/officeart/2005/8/layout/default"/>
    <dgm:cxn modelId="{9DCC27CB-72F7-2741-84DB-8C641D0B41E1}" type="presParOf" srcId="{E9A09AD1-2127-9E43-8463-FB338B6CFA54}" destId="{EA76D20E-487F-7546-BA15-3A9BF3DC6F4E}" srcOrd="10" destOrd="0" presId="urn:microsoft.com/office/officeart/2005/8/layout/default"/>
    <dgm:cxn modelId="{3622D8FE-425E-B54B-9774-5022EDFF6353}" type="presParOf" srcId="{E9A09AD1-2127-9E43-8463-FB338B6CFA54}" destId="{BD585AC0-92D6-B840-80D4-BEE0B9B15CCD}" srcOrd="11" destOrd="0" presId="urn:microsoft.com/office/officeart/2005/8/layout/default"/>
    <dgm:cxn modelId="{D29006B9-46C6-9D48-8F10-9F2D0ED2B488}" type="presParOf" srcId="{E9A09AD1-2127-9E43-8463-FB338B6CFA54}" destId="{2B012F8B-92AC-834B-B7E0-C12551F625A1}" srcOrd="12" destOrd="0" presId="urn:microsoft.com/office/officeart/2005/8/layout/default"/>
    <dgm:cxn modelId="{08EC6EBE-8C19-4F4C-AB4A-147C591BC667}" type="presParOf" srcId="{E9A09AD1-2127-9E43-8463-FB338B6CFA54}" destId="{DDECF081-20C0-ED47-99A4-347E656EDFD0}" srcOrd="13" destOrd="0" presId="urn:microsoft.com/office/officeart/2005/8/layout/default"/>
    <dgm:cxn modelId="{A1441DC9-65CE-8343-975E-83F8E6B84E66}" type="presParOf" srcId="{E9A09AD1-2127-9E43-8463-FB338B6CFA54}" destId="{737391ED-231D-CC4A-9529-58EA62E751BA}" srcOrd="14" destOrd="0" presId="urn:microsoft.com/office/officeart/2005/8/layout/default"/>
    <dgm:cxn modelId="{D107DA9C-075F-BD46-B717-2091974ABB6C}" type="presParOf" srcId="{E9A09AD1-2127-9E43-8463-FB338B6CFA54}" destId="{AA2AA3BB-01D4-3B4B-8024-CE550BF6B991}" srcOrd="15" destOrd="0" presId="urn:microsoft.com/office/officeart/2005/8/layout/default"/>
    <dgm:cxn modelId="{894ABB4F-EA79-5544-8FC9-EE82681B4473}" type="presParOf" srcId="{E9A09AD1-2127-9E43-8463-FB338B6CFA54}" destId="{F199FB88-4932-FB46-B5FB-3FE2E33AD949}" srcOrd="16" destOrd="0" presId="urn:microsoft.com/office/officeart/2005/8/layout/default"/>
    <dgm:cxn modelId="{EF366C2B-D9A2-CE4F-B654-43436936222B}" type="presParOf" srcId="{E9A09AD1-2127-9E43-8463-FB338B6CFA54}" destId="{6FC839B9-7371-4240-AF84-93D60D50408C}" srcOrd="17" destOrd="0" presId="urn:microsoft.com/office/officeart/2005/8/layout/default"/>
    <dgm:cxn modelId="{B6735BBE-45AC-4B41-9727-059AC2AFC739}" type="presParOf" srcId="{E9A09AD1-2127-9E43-8463-FB338B6CFA54}" destId="{B997FC64-092C-F14F-B3EC-3E2539A4E69B}" srcOrd="18" destOrd="0" presId="urn:microsoft.com/office/officeart/2005/8/layout/default"/>
    <dgm:cxn modelId="{1C9C7106-AB0B-464C-A6AD-D1BCA1455ECE}" type="presParOf" srcId="{E9A09AD1-2127-9E43-8463-FB338B6CFA54}" destId="{FE48A657-78F7-8E4E-ADFA-6A6224A77786}" srcOrd="19" destOrd="0" presId="urn:microsoft.com/office/officeart/2005/8/layout/default"/>
    <dgm:cxn modelId="{6C42418F-D02E-5A4B-BA9B-E0605333E1CD}" type="presParOf" srcId="{E9A09AD1-2127-9E43-8463-FB338B6CFA54}" destId="{5021F655-DF53-2940-BD47-63DC1A209BDD}" srcOrd="20" destOrd="0" presId="urn:microsoft.com/office/officeart/2005/8/layout/default"/>
    <dgm:cxn modelId="{23260575-92BD-1F49-8885-626EC8A99DD0}" type="presParOf" srcId="{E9A09AD1-2127-9E43-8463-FB338B6CFA54}" destId="{CFC678B4-1B4B-C140-B092-F737361699DA}" srcOrd="21" destOrd="0" presId="urn:microsoft.com/office/officeart/2005/8/layout/default"/>
    <dgm:cxn modelId="{A2141A2D-760D-0743-A86F-625F8C51BB5E}" type="presParOf" srcId="{E9A09AD1-2127-9E43-8463-FB338B6CFA54}" destId="{E2D2715C-4894-3648-95CD-EC5761C0F897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43C009-DD3D-4EB3-B5CC-8C97B0D4CA2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2217DC-05F8-4D95-B8F9-B20E3A2607D2}">
      <dgm:prSet/>
      <dgm:spPr/>
      <dgm:t>
        <a:bodyPr/>
        <a:lstStyle/>
        <a:p>
          <a:r>
            <a:rPr lang="de-DE"/>
            <a:t>dumme Fragen stellen</a:t>
          </a:r>
          <a:endParaRPr lang="en-US"/>
        </a:p>
      </dgm:t>
    </dgm:pt>
    <dgm:pt modelId="{1B8B6A71-1938-4357-8F94-C062113CAD0E}" type="parTrans" cxnId="{411E80E3-CD83-4C57-95A5-E2A3F08D275B}">
      <dgm:prSet/>
      <dgm:spPr/>
      <dgm:t>
        <a:bodyPr/>
        <a:lstStyle/>
        <a:p>
          <a:endParaRPr lang="en-US"/>
        </a:p>
      </dgm:t>
    </dgm:pt>
    <dgm:pt modelId="{FC3D17C4-561F-43BA-887E-BB4105D1E924}" type="sibTrans" cxnId="{411E80E3-CD83-4C57-95A5-E2A3F08D275B}">
      <dgm:prSet/>
      <dgm:spPr/>
      <dgm:t>
        <a:bodyPr/>
        <a:lstStyle/>
        <a:p>
          <a:endParaRPr lang="en-US"/>
        </a:p>
      </dgm:t>
    </dgm:pt>
    <dgm:pt modelId="{A9CCACFF-3119-4018-9BF9-5348F00500CA}">
      <dgm:prSet/>
      <dgm:spPr/>
      <dgm:t>
        <a:bodyPr/>
        <a:lstStyle/>
        <a:p>
          <a:r>
            <a:rPr lang="de-DE"/>
            <a:t>Smalltalk</a:t>
          </a:r>
          <a:endParaRPr lang="en-US"/>
        </a:p>
      </dgm:t>
    </dgm:pt>
    <dgm:pt modelId="{145E7EAC-4A22-450F-AEC1-53693C149B7A}" type="parTrans" cxnId="{9B1D23E8-3AB8-4147-9A82-7743A33B44D5}">
      <dgm:prSet/>
      <dgm:spPr/>
      <dgm:t>
        <a:bodyPr/>
        <a:lstStyle/>
        <a:p>
          <a:endParaRPr lang="en-US"/>
        </a:p>
      </dgm:t>
    </dgm:pt>
    <dgm:pt modelId="{FF3E0C73-9944-43D8-A174-F6BEF3400326}" type="sibTrans" cxnId="{9B1D23E8-3AB8-4147-9A82-7743A33B44D5}">
      <dgm:prSet/>
      <dgm:spPr/>
      <dgm:t>
        <a:bodyPr/>
        <a:lstStyle/>
        <a:p>
          <a:endParaRPr lang="en-US"/>
        </a:p>
      </dgm:t>
    </dgm:pt>
    <dgm:pt modelId="{00DD2E37-CD09-49AC-8E11-455258F5B37E}">
      <dgm:prSet/>
      <dgm:spPr/>
      <dgm:t>
        <a:bodyPr/>
        <a:lstStyle/>
        <a:p>
          <a:r>
            <a:rPr lang="de-DE"/>
            <a:t>Rollentausch</a:t>
          </a:r>
          <a:endParaRPr lang="en-US"/>
        </a:p>
      </dgm:t>
    </dgm:pt>
    <dgm:pt modelId="{815E575A-A1AB-4718-A478-CC8D37E94984}" type="parTrans" cxnId="{9E12F561-792B-42DF-A07E-37505A13ABE5}">
      <dgm:prSet/>
      <dgm:spPr/>
      <dgm:t>
        <a:bodyPr/>
        <a:lstStyle/>
        <a:p>
          <a:endParaRPr lang="en-US"/>
        </a:p>
      </dgm:t>
    </dgm:pt>
    <dgm:pt modelId="{CDD8F54B-17CF-488B-BC41-A635891D1FC6}" type="sibTrans" cxnId="{9E12F561-792B-42DF-A07E-37505A13ABE5}">
      <dgm:prSet/>
      <dgm:spPr/>
      <dgm:t>
        <a:bodyPr/>
        <a:lstStyle/>
        <a:p>
          <a:endParaRPr lang="en-US"/>
        </a:p>
      </dgm:t>
    </dgm:pt>
    <dgm:pt modelId="{42495878-7AB3-4922-8A2C-05F73ECC9131}">
      <dgm:prSet/>
      <dgm:spPr/>
      <dgm:t>
        <a:bodyPr/>
        <a:lstStyle/>
        <a:p>
          <a:r>
            <a:rPr lang="de-DE"/>
            <a:t>3 Antworten, 1 Lüge</a:t>
          </a:r>
          <a:endParaRPr lang="en-US"/>
        </a:p>
      </dgm:t>
    </dgm:pt>
    <dgm:pt modelId="{2E4FCC3D-91A6-4DF2-9C8C-69917704CDFF}" type="parTrans" cxnId="{1C3753C0-9734-44FA-9416-42FC888AAD16}">
      <dgm:prSet/>
      <dgm:spPr/>
      <dgm:t>
        <a:bodyPr/>
        <a:lstStyle/>
        <a:p>
          <a:endParaRPr lang="en-US"/>
        </a:p>
      </dgm:t>
    </dgm:pt>
    <dgm:pt modelId="{E2BE8777-FC16-486D-8325-6FD6BB92BD56}" type="sibTrans" cxnId="{1C3753C0-9734-44FA-9416-42FC888AAD16}">
      <dgm:prSet/>
      <dgm:spPr/>
      <dgm:t>
        <a:bodyPr/>
        <a:lstStyle/>
        <a:p>
          <a:endParaRPr lang="en-US"/>
        </a:p>
      </dgm:t>
    </dgm:pt>
    <dgm:pt modelId="{7101C112-BBAF-4276-906A-A17DF94C36BE}">
      <dgm:prSet/>
      <dgm:spPr/>
      <dgm:t>
        <a:bodyPr/>
        <a:lstStyle/>
        <a:p>
          <a:r>
            <a:rPr lang="de-DE"/>
            <a:t>Fragen zählen</a:t>
          </a:r>
          <a:endParaRPr lang="en-US"/>
        </a:p>
      </dgm:t>
    </dgm:pt>
    <dgm:pt modelId="{5585839F-DF3A-4664-B577-388D300B175C}" type="parTrans" cxnId="{AE009747-F258-4C52-8538-A19B6803DADD}">
      <dgm:prSet/>
      <dgm:spPr/>
      <dgm:t>
        <a:bodyPr/>
        <a:lstStyle/>
        <a:p>
          <a:endParaRPr lang="en-US"/>
        </a:p>
      </dgm:t>
    </dgm:pt>
    <dgm:pt modelId="{28ABFBD9-D4CD-4C2F-B29B-43261335E35C}" type="sibTrans" cxnId="{AE009747-F258-4C52-8538-A19B6803DADD}">
      <dgm:prSet/>
      <dgm:spPr/>
      <dgm:t>
        <a:bodyPr/>
        <a:lstStyle/>
        <a:p>
          <a:endParaRPr lang="en-US"/>
        </a:p>
      </dgm:t>
    </dgm:pt>
    <dgm:pt modelId="{CFBEDEDE-A521-A444-A9EF-DB9EA7722B79}" type="pres">
      <dgm:prSet presAssocID="{5E43C009-DD3D-4EB3-B5CC-8C97B0D4CA26}" presName="Name0" presStyleCnt="0">
        <dgm:presLayoutVars>
          <dgm:dir/>
          <dgm:animLvl val="lvl"/>
          <dgm:resizeHandles val="exact"/>
        </dgm:presLayoutVars>
      </dgm:prSet>
      <dgm:spPr/>
    </dgm:pt>
    <dgm:pt modelId="{5E15A9F6-74C4-A04A-89EF-75314D17BE7F}" type="pres">
      <dgm:prSet presAssocID="{DA2217DC-05F8-4D95-B8F9-B20E3A2607D2}" presName="linNode" presStyleCnt="0"/>
      <dgm:spPr/>
    </dgm:pt>
    <dgm:pt modelId="{BFE3CBFE-8DDB-9244-BC17-7EACAAD7A92A}" type="pres">
      <dgm:prSet presAssocID="{DA2217DC-05F8-4D95-B8F9-B20E3A2607D2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6B3D904-96E2-DD4D-B89F-92D5BF935E86}" type="pres">
      <dgm:prSet presAssocID="{FC3D17C4-561F-43BA-887E-BB4105D1E924}" presName="sp" presStyleCnt="0"/>
      <dgm:spPr/>
    </dgm:pt>
    <dgm:pt modelId="{86B79BD5-5793-0C4A-B077-417514DFC5F1}" type="pres">
      <dgm:prSet presAssocID="{A9CCACFF-3119-4018-9BF9-5348F00500CA}" presName="linNode" presStyleCnt="0"/>
      <dgm:spPr/>
    </dgm:pt>
    <dgm:pt modelId="{F9A114C7-9D46-A54E-816F-DB983388D290}" type="pres">
      <dgm:prSet presAssocID="{A9CCACFF-3119-4018-9BF9-5348F00500CA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1F7BE46E-7C38-D042-A438-E7F0B7416B18}" type="pres">
      <dgm:prSet presAssocID="{FF3E0C73-9944-43D8-A174-F6BEF3400326}" presName="sp" presStyleCnt="0"/>
      <dgm:spPr/>
    </dgm:pt>
    <dgm:pt modelId="{41CD4878-9EF3-6840-9443-01254428F797}" type="pres">
      <dgm:prSet presAssocID="{00DD2E37-CD09-49AC-8E11-455258F5B37E}" presName="linNode" presStyleCnt="0"/>
      <dgm:spPr/>
    </dgm:pt>
    <dgm:pt modelId="{63BA27CB-6162-9846-AFCE-EEA547C618CC}" type="pres">
      <dgm:prSet presAssocID="{00DD2E37-CD09-49AC-8E11-455258F5B37E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6D422C6-24D5-AD4B-B1BB-6033AC2752D5}" type="pres">
      <dgm:prSet presAssocID="{CDD8F54B-17CF-488B-BC41-A635891D1FC6}" presName="sp" presStyleCnt="0"/>
      <dgm:spPr/>
    </dgm:pt>
    <dgm:pt modelId="{B30F6FD0-D75A-BE4A-9301-0B7FB375756E}" type="pres">
      <dgm:prSet presAssocID="{42495878-7AB3-4922-8A2C-05F73ECC9131}" presName="linNode" presStyleCnt="0"/>
      <dgm:spPr/>
    </dgm:pt>
    <dgm:pt modelId="{82B0CDF2-7364-E042-BD96-0F1998F5A6FC}" type="pres">
      <dgm:prSet presAssocID="{42495878-7AB3-4922-8A2C-05F73ECC9131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455357BB-2E91-D942-9E1A-62FD9866DF8D}" type="pres">
      <dgm:prSet presAssocID="{E2BE8777-FC16-486D-8325-6FD6BB92BD56}" presName="sp" presStyleCnt="0"/>
      <dgm:spPr/>
    </dgm:pt>
    <dgm:pt modelId="{121F06DD-7501-AB4D-BF35-C0DD42B9B94C}" type="pres">
      <dgm:prSet presAssocID="{7101C112-BBAF-4276-906A-A17DF94C36BE}" presName="linNode" presStyleCnt="0"/>
      <dgm:spPr/>
    </dgm:pt>
    <dgm:pt modelId="{80CDB256-BBB5-8A42-9898-5D7E7D031989}" type="pres">
      <dgm:prSet presAssocID="{7101C112-BBAF-4276-906A-A17DF94C36BE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F9D4B50B-98A6-224E-9AEB-308972E6AC41}" type="presOf" srcId="{00DD2E37-CD09-49AC-8E11-455258F5B37E}" destId="{63BA27CB-6162-9846-AFCE-EEA547C618CC}" srcOrd="0" destOrd="0" presId="urn:microsoft.com/office/officeart/2005/8/layout/vList5"/>
    <dgm:cxn modelId="{AE009747-F258-4C52-8538-A19B6803DADD}" srcId="{5E43C009-DD3D-4EB3-B5CC-8C97B0D4CA26}" destId="{7101C112-BBAF-4276-906A-A17DF94C36BE}" srcOrd="4" destOrd="0" parTransId="{5585839F-DF3A-4664-B577-388D300B175C}" sibTransId="{28ABFBD9-D4CD-4C2F-B29B-43261335E35C}"/>
    <dgm:cxn modelId="{9E12F561-792B-42DF-A07E-37505A13ABE5}" srcId="{5E43C009-DD3D-4EB3-B5CC-8C97B0D4CA26}" destId="{00DD2E37-CD09-49AC-8E11-455258F5B37E}" srcOrd="2" destOrd="0" parTransId="{815E575A-A1AB-4718-A478-CC8D37E94984}" sibTransId="{CDD8F54B-17CF-488B-BC41-A635891D1FC6}"/>
    <dgm:cxn modelId="{306F0D69-33CE-8D4B-A8C7-292B5EA1F9A7}" type="presOf" srcId="{7101C112-BBAF-4276-906A-A17DF94C36BE}" destId="{80CDB256-BBB5-8A42-9898-5D7E7D031989}" srcOrd="0" destOrd="0" presId="urn:microsoft.com/office/officeart/2005/8/layout/vList5"/>
    <dgm:cxn modelId="{190490A4-1E82-694C-9015-2DDC11662588}" type="presOf" srcId="{42495878-7AB3-4922-8A2C-05F73ECC9131}" destId="{82B0CDF2-7364-E042-BD96-0F1998F5A6FC}" srcOrd="0" destOrd="0" presId="urn:microsoft.com/office/officeart/2005/8/layout/vList5"/>
    <dgm:cxn modelId="{1C3753C0-9734-44FA-9416-42FC888AAD16}" srcId="{5E43C009-DD3D-4EB3-B5CC-8C97B0D4CA26}" destId="{42495878-7AB3-4922-8A2C-05F73ECC9131}" srcOrd="3" destOrd="0" parTransId="{2E4FCC3D-91A6-4DF2-9C8C-69917704CDFF}" sibTransId="{E2BE8777-FC16-486D-8325-6FD6BB92BD56}"/>
    <dgm:cxn modelId="{F8796FC6-0EE2-0346-A6EA-1054CEAE0770}" type="presOf" srcId="{A9CCACFF-3119-4018-9BF9-5348F00500CA}" destId="{F9A114C7-9D46-A54E-816F-DB983388D290}" srcOrd="0" destOrd="0" presId="urn:microsoft.com/office/officeart/2005/8/layout/vList5"/>
    <dgm:cxn modelId="{4998F3C9-D274-9346-98BC-AC1A85279616}" type="presOf" srcId="{5E43C009-DD3D-4EB3-B5CC-8C97B0D4CA26}" destId="{CFBEDEDE-A521-A444-A9EF-DB9EA7722B79}" srcOrd="0" destOrd="0" presId="urn:microsoft.com/office/officeart/2005/8/layout/vList5"/>
    <dgm:cxn modelId="{411E80E3-CD83-4C57-95A5-E2A3F08D275B}" srcId="{5E43C009-DD3D-4EB3-B5CC-8C97B0D4CA26}" destId="{DA2217DC-05F8-4D95-B8F9-B20E3A2607D2}" srcOrd="0" destOrd="0" parTransId="{1B8B6A71-1938-4357-8F94-C062113CAD0E}" sibTransId="{FC3D17C4-561F-43BA-887E-BB4105D1E924}"/>
    <dgm:cxn modelId="{0A02C7E4-F8F2-FA48-AAD1-F8ECB0CF23E4}" type="presOf" srcId="{DA2217DC-05F8-4D95-B8F9-B20E3A2607D2}" destId="{BFE3CBFE-8DDB-9244-BC17-7EACAAD7A92A}" srcOrd="0" destOrd="0" presId="urn:microsoft.com/office/officeart/2005/8/layout/vList5"/>
    <dgm:cxn modelId="{9B1D23E8-3AB8-4147-9A82-7743A33B44D5}" srcId="{5E43C009-DD3D-4EB3-B5CC-8C97B0D4CA26}" destId="{A9CCACFF-3119-4018-9BF9-5348F00500CA}" srcOrd="1" destOrd="0" parTransId="{145E7EAC-4A22-450F-AEC1-53693C149B7A}" sibTransId="{FF3E0C73-9944-43D8-A174-F6BEF3400326}"/>
    <dgm:cxn modelId="{CAA97046-8FBE-FB48-9EE3-0B2F9BD0B93D}" type="presParOf" srcId="{CFBEDEDE-A521-A444-A9EF-DB9EA7722B79}" destId="{5E15A9F6-74C4-A04A-89EF-75314D17BE7F}" srcOrd="0" destOrd="0" presId="urn:microsoft.com/office/officeart/2005/8/layout/vList5"/>
    <dgm:cxn modelId="{B4C468DA-90A6-B840-931B-B1A9DF8B31DE}" type="presParOf" srcId="{5E15A9F6-74C4-A04A-89EF-75314D17BE7F}" destId="{BFE3CBFE-8DDB-9244-BC17-7EACAAD7A92A}" srcOrd="0" destOrd="0" presId="urn:microsoft.com/office/officeart/2005/8/layout/vList5"/>
    <dgm:cxn modelId="{8963FFE8-2ED0-C640-A029-2E807C7BE92A}" type="presParOf" srcId="{CFBEDEDE-A521-A444-A9EF-DB9EA7722B79}" destId="{56B3D904-96E2-DD4D-B89F-92D5BF935E86}" srcOrd="1" destOrd="0" presId="urn:microsoft.com/office/officeart/2005/8/layout/vList5"/>
    <dgm:cxn modelId="{6A0BF68A-37ED-904C-BF21-DC8D95174F27}" type="presParOf" srcId="{CFBEDEDE-A521-A444-A9EF-DB9EA7722B79}" destId="{86B79BD5-5793-0C4A-B077-417514DFC5F1}" srcOrd="2" destOrd="0" presId="urn:microsoft.com/office/officeart/2005/8/layout/vList5"/>
    <dgm:cxn modelId="{1BFECC81-9636-8C45-8A14-3DBC4BC85F5E}" type="presParOf" srcId="{86B79BD5-5793-0C4A-B077-417514DFC5F1}" destId="{F9A114C7-9D46-A54E-816F-DB983388D290}" srcOrd="0" destOrd="0" presId="urn:microsoft.com/office/officeart/2005/8/layout/vList5"/>
    <dgm:cxn modelId="{7165712B-DE83-1B4D-B93B-C560AD353E0B}" type="presParOf" srcId="{CFBEDEDE-A521-A444-A9EF-DB9EA7722B79}" destId="{1F7BE46E-7C38-D042-A438-E7F0B7416B18}" srcOrd="3" destOrd="0" presId="urn:microsoft.com/office/officeart/2005/8/layout/vList5"/>
    <dgm:cxn modelId="{3EE20E1F-E39C-E34C-9BFE-0BE705B5A19D}" type="presParOf" srcId="{CFBEDEDE-A521-A444-A9EF-DB9EA7722B79}" destId="{41CD4878-9EF3-6840-9443-01254428F797}" srcOrd="4" destOrd="0" presId="urn:microsoft.com/office/officeart/2005/8/layout/vList5"/>
    <dgm:cxn modelId="{5E556B7F-E7B0-A94B-8B08-58043509B595}" type="presParOf" srcId="{41CD4878-9EF3-6840-9443-01254428F797}" destId="{63BA27CB-6162-9846-AFCE-EEA547C618CC}" srcOrd="0" destOrd="0" presId="urn:microsoft.com/office/officeart/2005/8/layout/vList5"/>
    <dgm:cxn modelId="{7478769A-CF70-3A42-A9BB-EFE459D5E3A3}" type="presParOf" srcId="{CFBEDEDE-A521-A444-A9EF-DB9EA7722B79}" destId="{66D422C6-24D5-AD4B-B1BB-6033AC2752D5}" srcOrd="5" destOrd="0" presId="urn:microsoft.com/office/officeart/2005/8/layout/vList5"/>
    <dgm:cxn modelId="{ED428981-76E4-7046-8F25-F86888A9CE57}" type="presParOf" srcId="{CFBEDEDE-A521-A444-A9EF-DB9EA7722B79}" destId="{B30F6FD0-D75A-BE4A-9301-0B7FB375756E}" srcOrd="6" destOrd="0" presId="urn:microsoft.com/office/officeart/2005/8/layout/vList5"/>
    <dgm:cxn modelId="{213E7BA8-93CF-8749-8B1B-07EFBE18C1A7}" type="presParOf" srcId="{B30F6FD0-D75A-BE4A-9301-0B7FB375756E}" destId="{82B0CDF2-7364-E042-BD96-0F1998F5A6FC}" srcOrd="0" destOrd="0" presId="urn:microsoft.com/office/officeart/2005/8/layout/vList5"/>
    <dgm:cxn modelId="{0E0A940E-892F-4643-8A55-8F3D60F5C09D}" type="presParOf" srcId="{CFBEDEDE-A521-A444-A9EF-DB9EA7722B79}" destId="{455357BB-2E91-D942-9E1A-62FD9866DF8D}" srcOrd="7" destOrd="0" presId="urn:microsoft.com/office/officeart/2005/8/layout/vList5"/>
    <dgm:cxn modelId="{9E447663-E6FA-934B-9865-ED843F927C7E}" type="presParOf" srcId="{CFBEDEDE-A521-A444-A9EF-DB9EA7722B79}" destId="{121F06DD-7501-AB4D-BF35-C0DD42B9B94C}" srcOrd="8" destOrd="0" presId="urn:microsoft.com/office/officeart/2005/8/layout/vList5"/>
    <dgm:cxn modelId="{C82C713E-CFC8-7D44-9330-61630C5E05A4}" type="presParOf" srcId="{121F06DD-7501-AB4D-BF35-C0DD42B9B94C}" destId="{80CDB256-BBB5-8A42-9898-5D7E7D03198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0BDA22-10A8-41D5-838B-3C65EDACC95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EFB48A2-AE64-440E-B216-42EDDED9170D}">
      <dgm:prSet/>
      <dgm:spPr/>
      <dgm:t>
        <a:bodyPr/>
        <a:lstStyle/>
        <a:p>
          <a:r>
            <a:rPr lang="de-DE"/>
            <a:t>Fragen zu Bildern, Texten, Aufgaben</a:t>
          </a:r>
          <a:endParaRPr lang="en-US"/>
        </a:p>
      </dgm:t>
    </dgm:pt>
    <dgm:pt modelId="{D93AF429-6D5B-4623-A442-1ADD7454178B}" type="parTrans" cxnId="{062D36F0-8C83-4BAD-912E-2B0950439625}">
      <dgm:prSet/>
      <dgm:spPr/>
      <dgm:t>
        <a:bodyPr/>
        <a:lstStyle/>
        <a:p>
          <a:endParaRPr lang="en-US"/>
        </a:p>
      </dgm:t>
    </dgm:pt>
    <dgm:pt modelId="{E7BCB20F-2409-4AEB-AA18-BDDD4A4429CC}" type="sibTrans" cxnId="{062D36F0-8C83-4BAD-912E-2B0950439625}">
      <dgm:prSet/>
      <dgm:spPr/>
      <dgm:t>
        <a:bodyPr/>
        <a:lstStyle/>
        <a:p>
          <a:endParaRPr lang="en-US"/>
        </a:p>
      </dgm:t>
    </dgm:pt>
    <dgm:pt modelId="{56CE0768-AC91-4A7B-91FE-360F3568DED9}">
      <dgm:prSet/>
      <dgm:spPr/>
      <dgm:t>
        <a:bodyPr/>
        <a:lstStyle/>
        <a:p>
          <a:r>
            <a:rPr lang="de-DE"/>
            <a:t>zu Aufgaben zunächst drei Fragen stellen</a:t>
          </a:r>
          <a:endParaRPr lang="en-US"/>
        </a:p>
      </dgm:t>
    </dgm:pt>
    <dgm:pt modelId="{0873E590-7262-4759-8B3F-70F900D2C698}" type="parTrans" cxnId="{0211A66F-4336-4A05-B8CE-D533E138F163}">
      <dgm:prSet/>
      <dgm:spPr/>
      <dgm:t>
        <a:bodyPr/>
        <a:lstStyle/>
        <a:p>
          <a:endParaRPr lang="en-US"/>
        </a:p>
      </dgm:t>
    </dgm:pt>
    <dgm:pt modelId="{AB309F28-5C65-49CD-B9FA-32E943F591A6}" type="sibTrans" cxnId="{0211A66F-4336-4A05-B8CE-D533E138F163}">
      <dgm:prSet/>
      <dgm:spPr/>
      <dgm:t>
        <a:bodyPr/>
        <a:lstStyle/>
        <a:p>
          <a:endParaRPr lang="en-US"/>
        </a:p>
      </dgm:t>
    </dgm:pt>
    <dgm:pt modelId="{16905930-5EFC-4C46-BC89-15080898557E}">
      <dgm:prSet/>
      <dgm:spPr/>
      <dgm:t>
        <a:bodyPr/>
        <a:lstStyle/>
        <a:p>
          <a:r>
            <a:rPr lang="de-DE"/>
            <a:t>Fragen an KI</a:t>
          </a:r>
          <a:endParaRPr lang="en-US"/>
        </a:p>
      </dgm:t>
    </dgm:pt>
    <dgm:pt modelId="{1B045EF0-2FF8-485F-8C00-24FDBE7E44F2}" type="parTrans" cxnId="{B59EAA23-2DA7-4DD6-BAE6-FC9C915924C1}">
      <dgm:prSet/>
      <dgm:spPr/>
      <dgm:t>
        <a:bodyPr/>
        <a:lstStyle/>
        <a:p>
          <a:endParaRPr lang="en-US"/>
        </a:p>
      </dgm:t>
    </dgm:pt>
    <dgm:pt modelId="{B387869E-23DD-4831-B560-3C42B261DA24}" type="sibTrans" cxnId="{B59EAA23-2DA7-4DD6-BAE6-FC9C915924C1}">
      <dgm:prSet/>
      <dgm:spPr/>
      <dgm:t>
        <a:bodyPr/>
        <a:lstStyle/>
        <a:p>
          <a:endParaRPr lang="en-US"/>
        </a:p>
      </dgm:t>
    </dgm:pt>
    <dgm:pt modelId="{9E5CC357-6F24-493F-AA97-FF95634F8EB6}">
      <dgm:prSet/>
      <dgm:spPr/>
      <dgm:t>
        <a:bodyPr/>
        <a:lstStyle/>
        <a:p>
          <a:r>
            <a:rPr lang="de-DE"/>
            <a:t>Frage der Woche / Behauptung der Woche</a:t>
          </a:r>
          <a:endParaRPr lang="en-US"/>
        </a:p>
      </dgm:t>
    </dgm:pt>
    <dgm:pt modelId="{883A3AFB-0916-43DE-A61C-50E497F0CED2}" type="parTrans" cxnId="{ABC20A34-09B4-4E74-B3AF-9F65C5A00716}">
      <dgm:prSet/>
      <dgm:spPr/>
      <dgm:t>
        <a:bodyPr/>
        <a:lstStyle/>
        <a:p>
          <a:endParaRPr lang="en-US"/>
        </a:p>
      </dgm:t>
    </dgm:pt>
    <dgm:pt modelId="{A195C344-D38D-43F0-99E7-22ACF4775B61}" type="sibTrans" cxnId="{ABC20A34-09B4-4E74-B3AF-9F65C5A00716}">
      <dgm:prSet/>
      <dgm:spPr/>
      <dgm:t>
        <a:bodyPr/>
        <a:lstStyle/>
        <a:p>
          <a:endParaRPr lang="en-US"/>
        </a:p>
      </dgm:t>
    </dgm:pt>
    <dgm:pt modelId="{33080F89-7AF9-48A3-AA0A-C77DC4309488}">
      <dgm:prSet/>
      <dgm:spPr/>
      <dgm:t>
        <a:bodyPr/>
        <a:lstStyle/>
        <a:p>
          <a:r>
            <a:rPr lang="de-DE"/>
            <a:t>Interview</a:t>
          </a:r>
          <a:endParaRPr lang="en-US"/>
        </a:p>
      </dgm:t>
    </dgm:pt>
    <dgm:pt modelId="{93458176-4888-449F-8FB8-BBAD5927F4CC}" type="parTrans" cxnId="{1FD9F1B5-A1F2-4549-9071-27238BD6D9AB}">
      <dgm:prSet/>
      <dgm:spPr/>
      <dgm:t>
        <a:bodyPr/>
        <a:lstStyle/>
        <a:p>
          <a:endParaRPr lang="en-US"/>
        </a:p>
      </dgm:t>
    </dgm:pt>
    <dgm:pt modelId="{872F169D-565C-48F7-A432-A3B40D077A8F}" type="sibTrans" cxnId="{1FD9F1B5-A1F2-4549-9071-27238BD6D9AB}">
      <dgm:prSet/>
      <dgm:spPr/>
      <dgm:t>
        <a:bodyPr/>
        <a:lstStyle/>
        <a:p>
          <a:endParaRPr lang="en-US"/>
        </a:p>
      </dgm:t>
    </dgm:pt>
    <dgm:pt modelId="{25ECFF7B-E318-4066-8129-F395639E2586}">
      <dgm:prSet/>
      <dgm:spPr/>
      <dgm:t>
        <a:bodyPr/>
        <a:lstStyle/>
        <a:p>
          <a:r>
            <a:rPr lang="de-DE"/>
            <a:t>Antworten prüfen</a:t>
          </a:r>
          <a:endParaRPr lang="en-US"/>
        </a:p>
      </dgm:t>
    </dgm:pt>
    <dgm:pt modelId="{4EE5DEC3-2FFF-40DE-8506-E00B9125D5EF}" type="parTrans" cxnId="{3D5F878E-60DA-4BEC-91A9-F9C62E70D5C1}">
      <dgm:prSet/>
      <dgm:spPr/>
      <dgm:t>
        <a:bodyPr/>
        <a:lstStyle/>
        <a:p>
          <a:endParaRPr lang="en-US"/>
        </a:p>
      </dgm:t>
    </dgm:pt>
    <dgm:pt modelId="{299CF7D0-F806-47F5-B0B9-45DF9A7BE669}" type="sibTrans" cxnId="{3D5F878E-60DA-4BEC-91A9-F9C62E70D5C1}">
      <dgm:prSet/>
      <dgm:spPr/>
      <dgm:t>
        <a:bodyPr/>
        <a:lstStyle/>
        <a:p>
          <a:endParaRPr lang="en-US"/>
        </a:p>
      </dgm:t>
    </dgm:pt>
    <dgm:pt modelId="{08139299-2AAE-F043-BEAB-733BD0E26C57}" type="pres">
      <dgm:prSet presAssocID="{950BDA22-10A8-41D5-838B-3C65EDACC959}" presName="linear" presStyleCnt="0">
        <dgm:presLayoutVars>
          <dgm:animLvl val="lvl"/>
          <dgm:resizeHandles val="exact"/>
        </dgm:presLayoutVars>
      </dgm:prSet>
      <dgm:spPr/>
    </dgm:pt>
    <dgm:pt modelId="{A2ADDE56-87D5-0A4D-B46C-281F26A30242}" type="pres">
      <dgm:prSet presAssocID="{DEFB48A2-AE64-440E-B216-42EDDED9170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8EFB4DA-18AD-8049-9913-D18DA0C73DFA}" type="pres">
      <dgm:prSet presAssocID="{E7BCB20F-2409-4AEB-AA18-BDDD4A4429CC}" presName="spacer" presStyleCnt="0"/>
      <dgm:spPr/>
    </dgm:pt>
    <dgm:pt modelId="{5A0BC875-3DC9-8E47-AC0D-F5FAFE12AC05}" type="pres">
      <dgm:prSet presAssocID="{56CE0768-AC91-4A7B-91FE-360F3568DED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AC04E27-68E4-344A-9C14-39A662F05444}" type="pres">
      <dgm:prSet presAssocID="{AB309F28-5C65-49CD-B9FA-32E943F591A6}" presName="spacer" presStyleCnt="0"/>
      <dgm:spPr/>
    </dgm:pt>
    <dgm:pt modelId="{EE862C81-504C-4D4C-8A5C-607F3931E69C}" type="pres">
      <dgm:prSet presAssocID="{16905930-5EFC-4C46-BC89-15080898557E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232139F-B07F-EA4C-9548-EB9B302489AC}" type="pres">
      <dgm:prSet presAssocID="{B387869E-23DD-4831-B560-3C42B261DA24}" presName="spacer" presStyleCnt="0"/>
      <dgm:spPr/>
    </dgm:pt>
    <dgm:pt modelId="{A67BEF59-7CB2-054D-8F80-6D90F1379D13}" type="pres">
      <dgm:prSet presAssocID="{9E5CC357-6F24-493F-AA97-FF95634F8EB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A6743FB3-FAD2-3445-8498-884AE437DD94}" type="pres">
      <dgm:prSet presAssocID="{A195C344-D38D-43F0-99E7-22ACF4775B61}" presName="spacer" presStyleCnt="0"/>
      <dgm:spPr/>
    </dgm:pt>
    <dgm:pt modelId="{962CA174-BA7C-914E-B745-24F6ECEF7BAE}" type="pres">
      <dgm:prSet presAssocID="{33080F89-7AF9-48A3-AA0A-C77DC430948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AD79541-E7A7-F84F-A271-88F42412641F}" type="pres">
      <dgm:prSet presAssocID="{872F169D-565C-48F7-A432-A3B40D077A8F}" presName="spacer" presStyleCnt="0"/>
      <dgm:spPr/>
    </dgm:pt>
    <dgm:pt modelId="{F7A4F8D4-3F0D-9141-ADC7-F6C7F5ED96B3}" type="pres">
      <dgm:prSet presAssocID="{25ECFF7B-E318-4066-8129-F395639E258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B59EAA23-2DA7-4DD6-BAE6-FC9C915924C1}" srcId="{950BDA22-10A8-41D5-838B-3C65EDACC959}" destId="{16905930-5EFC-4C46-BC89-15080898557E}" srcOrd="2" destOrd="0" parTransId="{1B045EF0-2FF8-485F-8C00-24FDBE7E44F2}" sibTransId="{B387869E-23DD-4831-B560-3C42B261DA24}"/>
    <dgm:cxn modelId="{ABC20A34-09B4-4E74-B3AF-9F65C5A00716}" srcId="{950BDA22-10A8-41D5-838B-3C65EDACC959}" destId="{9E5CC357-6F24-493F-AA97-FF95634F8EB6}" srcOrd="3" destOrd="0" parTransId="{883A3AFB-0916-43DE-A61C-50E497F0CED2}" sibTransId="{A195C344-D38D-43F0-99E7-22ACF4775B61}"/>
    <dgm:cxn modelId="{FD741235-5B4D-4848-A726-BC661F0E3E8F}" type="presOf" srcId="{950BDA22-10A8-41D5-838B-3C65EDACC959}" destId="{08139299-2AAE-F043-BEAB-733BD0E26C57}" srcOrd="0" destOrd="0" presId="urn:microsoft.com/office/officeart/2005/8/layout/vList2"/>
    <dgm:cxn modelId="{2C779D56-AF20-6E46-988C-E1F1B621F714}" type="presOf" srcId="{25ECFF7B-E318-4066-8129-F395639E2586}" destId="{F7A4F8D4-3F0D-9141-ADC7-F6C7F5ED96B3}" srcOrd="0" destOrd="0" presId="urn:microsoft.com/office/officeart/2005/8/layout/vList2"/>
    <dgm:cxn modelId="{4A7D7558-397D-3E4E-8F3D-BA07EE4E6CC0}" type="presOf" srcId="{DEFB48A2-AE64-440E-B216-42EDDED9170D}" destId="{A2ADDE56-87D5-0A4D-B46C-281F26A30242}" srcOrd="0" destOrd="0" presId="urn:microsoft.com/office/officeart/2005/8/layout/vList2"/>
    <dgm:cxn modelId="{0211A66F-4336-4A05-B8CE-D533E138F163}" srcId="{950BDA22-10A8-41D5-838B-3C65EDACC959}" destId="{56CE0768-AC91-4A7B-91FE-360F3568DED9}" srcOrd="1" destOrd="0" parTransId="{0873E590-7262-4759-8B3F-70F900D2C698}" sibTransId="{AB309F28-5C65-49CD-B9FA-32E943F591A6}"/>
    <dgm:cxn modelId="{43C85876-3129-644F-8F99-5CB4529E0CED}" type="presOf" srcId="{9E5CC357-6F24-493F-AA97-FF95634F8EB6}" destId="{A67BEF59-7CB2-054D-8F80-6D90F1379D13}" srcOrd="0" destOrd="0" presId="urn:microsoft.com/office/officeart/2005/8/layout/vList2"/>
    <dgm:cxn modelId="{3D5F878E-60DA-4BEC-91A9-F9C62E70D5C1}" srcId="{950BDA22-10A8-41D5-838B-3C65EDACC959}" destId="{25ECFF7B-E318-4066-8129-F395639E2586}" srcOrd="5" destOrd="0" parTransId="{4EE5DEC3-2FFF-40DE-8506-E00B9125D5EF}" sibTransId="{299CF7D0-F806-47F5-B0B9-45DF9A7BE669}"/>
    <dgm:cxn modelId="{D5C58094-724D-A241-8855-3B0F99531F69}" type="presOf" srcId="{56CE0768-AC91-4A7B-91FE-360F3568DED9}" destId="{5A0BC875-3DC9-8E47-AC0D-F5FAFE12AC05}" srcOrd="0" destOrd="0" presId="urn:microsoft.com/office/officeart/2005/8/layout/vList2"/>
    <dgm:cxn modelId="{69CB4EB5-E4FA-1842-99EA-C6C4FEC98377}" type="presOf" srcId="{16905930-5EFC-4C46-BC89-15080898557E}" destId="{EE862C81-504C-4D4C-8A5C-607F3931E69C}" srcOrd="0" destOrd="0" presId="urn:microsoft.com/office/officeart/2005/8/layout/vList2"/>
    <dgm:cxn modelId="{1FD9F1B5-A1F2-4549-9071-27238BD6D9AB}" srcId="{950BDA22-10A8-41D5-838B-3C65EDACC959}" destId="{33080F89-7AF9-48A3-AA0A-C77DC4309488}" srcOrd="4" destOrd="0" parTransId="{93458176-4888-449F-8FB8-BBAD5927F4CC}" sibTransId="{872F169D-565C-48F7-A432-A3B40D077A8F}"/>
    <dgm:cxn modelId="{29768BDA-6996-BF41-AE14-113DEE737CC5}" type="presOf" srcId="{33080F89-7AF9-48A3-AA0A-C77DC4309488}" destId="{962CA174-BA7C-914E-B745-24F6ECEF7BAE}" srcOrd="0" destOrd="0" presId="urn:microsoft.com/office/officeart/2005/8/layout/vList2"/>
    <dgm:cxn modelId="{062D36F0-8C83-4BAD-912E-2B0950439625}" srcId="{950BDA22-10A8-41D5-838B-3C65EDACC959}" destId="{DEFB48A2-AE64-440E-B216-42EDDED9170D}" srcOrd="0" destOrd="0" parTransId="{D93AF429-6D5B-4623-A442-1ADD7454178B}" sibTransId="{E7BCB20F-2409-4AEB-AA18-BDDD4A4429CC}"/>
    <dgm:cxn modelId="{C03F3936-7083-E941-A2D7-FE0534ED8F07}" type="presParOf" srcId="{08139299-2AAE-F043-BEAB-733BD0E26C57}" destId="{A2ADDE56-87D5-0A4D-B46C-281F26A30242}" srcOrd="0" destOrd="0" presId="urn:microsoft.com/office/officeart/2005/8/layout/vList2"/>
    <dgm:cxn modelId="{AE75A2AE-17A3-E54B-B092-3C95287C2D95}" type="presParOf" srcId="{08139299-2AAE-F043-BEAB-733BD0E26C57}" destId="{A8EFB4DA-18AD-8049-9913-D18DA0C73DFA}" srcOrd="1" destOrd="0" presId="urn:microsoft.com/office/officeart/2005/8/layout/vList2"/>
    <dgm:cxn modelId="{DAF4770D-3DAE-0F46-8FE7-69D7FBEE8513}" type="presParOf" srcId="{08139299-2AAE-F043-BEAB-733BD0E26C57}" destId="{5A0BC875-3DC9-8E47-AC0D-F5FAFE12AC05}" srcOrd="2" destOrd="0" presId="urn:microsoft.com/office/officeart/2005/8/layout/vList2"/>
    <dgm:cxn modelId="{F8AD1E58-934E-1D46-9A03-93E7E2143DC3}" type="presParOf" srcId="{08139299-2AAE-F043-BEAB-733BD0E26C57}" destId="{5AC04E27-68E4-344A-9C14-39A662F05444}" srcOrd="3" destOrd="0" presId="urn:microsoft.com/office/officeart/2005/8/layout/vList2"/>
    <dgm:cxn modelId="{06D6596C-8032-1847-9CDD-A58A43604B4D}" type="presParOf" srcId="{08139299-2AAE-F043-BEAB-733BD0E26C57}" destId="{EE862C81-504C-4D4C-8A5C-607F3931E69C}" srcOrd="4" destOrd="0" presId="urn:microsoft.com/office/officeart/2005/8/layout/vList2"/>
    <dgm:cxn modelId="{41CF085E-C7D8-4443-AE86-6AC55A2515BC}" type="presParOf" srcId="{08139299-2AAE-F043-BEAB-733BD0E26C57}" destId="{9232139F-B07F-EA4C-9548-EB9B302489AC}" srcOrd="5" destOrd="0" presId="urn:microsoft.com/office/officeart/2005/8/layout/vList2"/>
    <dgm:cxn modelId="{3A0D3830-0A7E-874D-B78F-7F333A97A606}" type="presParOf" srcId="{08139299-2AAE-F043-BEAB-733BD0E26C57}" destId="{A67BEF59-7CB2-054D-8F80-6D90F1379D13}" srcOrd="6" destOrd="0" presId="urn:microsoft.com/office/officeart/2005/8/layout/vList2"/>
    <dgm:cxn modelId="{A0DBB42E-EFB7-5A48-82BD-864432076084}" type="presParOf" srcId="{08139299-2AAE-F043-BEAB-733BD0E26C57}" destId="{A6743FB3-FAD2-3445-8498-884AE437DD94}" srcOrd="7" destOrd="0" presId="urn:microsoft.com/office/officeart/2005/8/layout/vList2"/>
    <dgm:cxn modelId="{685A9FB6-6C8D-024C-BA89-3926927E76F3}" type="presParOf" srcId="{08139299-2AAE-F043-BEAB-733BD0E26C57}" destId="{962CA174-BA7C-914E-B745-24F6ECEF7BAE}" srcOrd="8" destOrd="0" presId="urn:microsoft.com/office/officeart/2005/8/layout/vList2"/>
    <dgm:cxn modelId="{BCB4F59E-65CF-124C-AAC7-4D681496FE59}" type="presParOf" srcId="{08139299-2AAE-F043-BEAB-733BD0E26C57}" destId="{EAD79541-E7A7-F84F-A271-88F42412641F}" srcOrd="9" destOrd="0" presId="urn:microsoft.com/office/officeart/2005/8/layout/vList2"/>
    <dgm:cxn modelId="{DFB82159-21AC-D24F-BF87-5DDCC681FF93}" type="presParOf" srcId="{08139299-2AAE-F043-BEAB-733BD0E26C57}" destId="{F7A4F8D4-3F0D-9141-ADC7-F6C7F5ED96B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C3BA65-8B4D-405D-8110-F7CF418A7AA3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6C89C9-3399-4574-80B1-96E18712BC44}">
      <dgm:prSet/>
      <dgm:spPr/>
      <dgm:t>
        <a:bodyPr/>
        <a:lstStyle/>
        <a:p>
          <a:r>
            <a:rPr lang="de-DE"/>
            <a:t>mehr/andere Mitarbeit</a:t>
          </a:r>
          <a:endParaRPr lang="en-US"/>
        </a:p>
      </dgm:t>
    </dgm:pt>
    <dgm:pt modelId="{8CD968B0-2F02-4F71-91F4-81B30297838E}" type="parTrans" cxnId="{A6293C46-E340-40E4-B4D5-78297FA4DC85}">
      <dgm:prSet/>
      <dgm:spPr/>
      <dgm:t>
        <a:bodyPr/>
        <a:lstStyle/>
        <a:p>
          <a:endParaRPr lang="en-US"/>
        </a:p>
      </dgm:t>
    </dgm:pt>
    <dgm:pt modelId="{5EE1CB9A-5EB0-4392-9403-1D85CA09FAA8}" type="sibTrans" cxnId="{A6293C46-E340-40E4-B4D5-78297FA4DC85}">
      <dgm:prSet/>
      <dgm:spPr/>
      <dgm:t>
        <a:bodyPr/>
        <a:lstStyle/>
        <a:p>
          <a:endParaRPr lang="en-US"/>
        </a:p>
      </dgm:t>
    </dgm:pt>
    <dgm:pt modelId="{CEFD4170-E4E3-483F-97BE-DF728192AA4D}">
      <dgm:prSet/>
      <dgm:spPr/>
      <dgm:t>
        <a:bodyPr/>
        <a:lstStyle/>
        <a:p>
          <a:r>
            <a:rPr lang="de-DE"/>
            <a:t>Teilhabe</a:t>
          </a:r>
          <a:endParaRPr lang="en-US"/>
        </a:p>
      </dgm:t>
    </dgm:pt>
    <dgm:pt modelId="{9AE04942-58BE-4EB5-91B7-BA7678AE85E7}" type="parTrans" cxnId="{DB8DEE35-A2C0-4078-BC64-004DED8094CA}">
      <dgm:prSet/>
      <dgm:spPr/>
      <dgm:t>
        <a:bodyPr/>
        <a:lstStyle/>
        <a:p>
          <a:endParaRPr lang="en-US"/>
        </a:p>
      </dgm:t>
    </dgm:pt>
    <dgm:pt modelId="{441C0355-1889-402C-9CF8-63C46CC575F0}" type="sibTrans" cxnId="{DB8DEE35-A2C0-4078-BC64-004DED8094CA}">
      <dgm:prSet/>
      <dgm:spPr/>
      <dgm:t>
        <a:bodyPr/>
        <a:lstStyle/>
        <a:p>
          <a:endParaRPr lang="en-US"/>
        </a:p>
      </dgm:t>
    </dgm:pt>
    <dgm:pt modelId="{8CE67C9D-E268-4E62-BF52-0A6C764897BD}">
      <dgm:prSet/>
      <dgm:spPr/>
      <dgm:t>
        <a:bodyPr/>
        <a:lstStyle/>
        <a:p>
          <a:r>
            <a:rPr lang="de-DE"/>
            <a:t>Einfluss auf Richtung und Aspekte</a:t>
          </a:r>
          <a:endParaRPr lang="en-US"/>
        </a:p>
      </dgm:t>
    </dgm:pt>
    <dgm:pt modelId="{D90C8246-4DFB-479E-8FC8-0892D2EF9661}" type="parTrans" cxnId="{CE84BBF3-EE69-4099-936E-217C1A6CBC1B}">
      <dgm:prSet/>
      <dgm:spPr/>
      <dgm:t>
        <a:bodyPr/>
        <a:lstStyle/>
        <a:p>
          <a:endParaRPr lang="en-US"/>
        </a:p>
      </dgm:t>
    </dgm:pt>
    <dgm:pt modelId="{800C7EBE-B08D-4197-BF16-4C32BF2D081C}" type="sibTrans" cxnId="{CE84BBF3-EE69-4099-936E-217C1A6CBC1B}">
      <dgm:prSet/>
      <dgm:spPr/>
      <dgm:t>
        <a:bodyPr/>
        <a:lstStyle/>
        <a:p>
          <a:endParaRPr lang="en-US"/>
        </a:p>
      </dgm:t>
    </dgm:pt>
    <dgm:pt modelId="{F47EA048-5C8E-48EF-8659-E197FA4FE816}">
      <dgm:prSet/>
      <dgm:spPr/>
      <dgm:t>
        <a:bodyPr/>
        <a:lstStyle/>
        <a:p>
          <a:r>
            <a:rPr lang="de-DE"/>
            <a:t>Informationen, Informationen, Informationen </a:t>
          </a:r>
          <a:endParaRPr lang="en-US"/>
        </a:p>
      </dgm:t>
    </dgm:pt>
    <dgm:pt modelId="{1327B501-C697-4F68-B244-C2A8E616DEA2}" type="parTrans" cxnId="{46082255-2CA5-473A-97D4-FAA126CB237F}">
      <dgm:prSet/>
      <dgm:spPr/>
      <dgm:t>
        <a:bodyPr/>
        <a:lstStyle/>
        <a:p>
          <a:endParaRPr lang="en-US"/>
        </a:p>
      </dgm:t>
    </dgm:pt>
    <dgm:pt modelId="{A2548F91-D4B0-4E5B-B6F6-A558C0903EF5}" type="sibTrans" cxnId="{46082255-2CA5-473A-97D4-FAA126CB237F}">
      <dgm:prSet/>
      <dgm:spPr/>
      <dgm:t>
        <a:bodyPr/>
        <a:lstStyle/>
        <a:p>
          <a:endParaRPr lang="en-US"/>
        </a:p>
      </dgm:t>
    </dgm:pt>
    <dgm:pt modelId="{F3FA2236-6C8A-4C55-9826-D9EC9CAA02F2}">
      <dgm:prSet/>
      <dgm:spPr/>
      <dgm:t>
        <a:bodyPr/>
        <a:lstStyle/>
        <a:p>
          <a:r>
            <a:rPr lang="de-DE"/>
            <a:t>Mut, sich zu zeigen</a:t>
          </a:r>
          <a:endParaRPr lang="en-US"/>
        </a:p>
      </dgm:t>
    </dgm:pt>
    <dgm:pt modelId="{6B51358F-00E3-4262-8B2A-FE06E2586511}" type="parTrans" cxnId="{F4509C98-0E15-4E73-B98E-13C604C782C6}">
      <dgm:prSet/>
      <dgm:spPr/>
      <dgm:t>
        <a:bodyPr/>
        <a:lstStyle/>
        <a:p>
          <a:endParaRPr lang="en-US"/>
        </a:p>
      </dgm:t>
    </dgm:pt>
    <dgm:pt modelId="{A20D4BE7-DEC1-4E6C-A763-CBD54F29D97E}" type="sibTrans" cxnId="{F4509C98-0E15-4E73-B98E-13C604C782C6}">
      <dgm:prSet/>
      <dgm:spPr/>
      <dgm:t>
        <a:bodyPr/>
        <a:lstStyle/>
        <a:p>
          <a:endParaRPr lang="en-US"/>
        </a:p>
      </dgm:t>
    </dgm:pt>
    <dgm:pt modelId="{9F3A59A3-A96D-45A6-81D3-ECED9D3150E4}">
      <dgm:prSet/>
      <dgm:spPr/>
      <dgm:t>
        <a:bodyPr/>
        <a:lstStyle/>
        <a:p>
          <a:r>
            <a:rPr lang="de-DE"/>
            <a:t>sich selbst Fragen stellen: Reflexion</a:t>
          </a:r>
        </a:p>
      </dgm:t>
    </dgm:pt>
    <dgm:pt modelId="{8D32EEFF-770A-4FBF-8688-13236286ED1F}" type="parTrans" cxnId="{A6DAF41F-663E-4A33-A3F9-1F6E2C69F350}">
      <dgm:prSet/>
      <dgm:spPr/>
      <dgm:t>
        <a:bodyPr/>
        <a:lstStyle/>
        <a:p>
          <a:endParaRPr lang="en-US"/>
        </a:p>
      </dgm:t>
    </dgm:pt>
    <dgm:pt modelId="{280AB3D1-B038-4925-AA6E-08D427535656}" type="sibTrans" cxnId="{A6DAF41F-663E-4A33-A3F9-1F6E2C69F350}">
      <dgm:prSet/>
      <dgm:spPr/>
      <dgm:t>
        <a:bodyPr/>
        <a:lstStyle/>
        <a:p>
          <a:endParaRPr lang="en-US"/>
        </a:p>
      </dgm:t>
    </dgm:pt>
    <dgm:pt modelId="{5A5CA814-A857-2C4F-B8C4-1A9BEF96626E}">
      <dgm:prSet/>
      <dgm:spPr/>
      <dgm:t>
        <a:bodyPr/>
        <a:lstStyle/>
        <a:p>
          <a:r>
            <a:rPr lang="de-DE"/>
            <a:t>bessere Merkfähigkeit, involviert sein</a:t>
          </a:r>
        </a:p>
      </dgm:t>
    </dgm:pt>
    <dgm:pt modelId="{25108EB1-D4BD-4C45-84ED-A7C0333C47BE}" type="parTrans" cxnId="{EF8D4ABC-A558-8742-964E-BF76BC3A68A1}">
      <dgm:prSet/>
      <dgm:spPr/>
      <dgm:t>
        <a:bodyPr/>
        <a:lstStyle/>
        <a:p>
          <a:endParaRPr lang="de-DE"/>
        </a:p>
      </dgm:t>
    </dgm:pt>
    <dgm:pt modelId="{B0547509-FBF7-A645-8F49-9D8E598885B0}" type="sibTrans" cxnId="{EF8D4ABC-A558-8742-964E-BF76BC3A68A1}">
      <dgm:prSet/>
      <dgm:spPr/>
      <dgm:t>
        <a:bodyPr/>
        <a:lstStyle/>
        <a:p>
          <a:endParaRPr lang="de-DE"/>
        </a:p>
      </dgm:t>
    </dgm:pt>
    <dgm:pt modelId="{7512CAF8-CCA5-9C4F-825F-32D04EB9E6C7}" type="pres">
      <dgm:prSet presAssocID="{4FC3BA65-8B4D-405D-8110-F7CF418A7AA3}" presName="vert0" presStyleCnt="0">
        <dgm:presLayoutVars>
          <dgm:dir/>
          <dgm:animOne val="branch"/>
          <dgm:animLvl val="lvl"/>
        </dgm:presLayoutVars>
      </dgm:prSet>
      <dgm:spPr/>
    </dgm:pt>
    <dgm:pt modelId="{DF5454CB-7882-6947-ABA2-429F6AEC2460}" type="pres">
      <dgm:prSet presAssocID="{5A6C89C9-3399-4574-80B1-96E18712BC44}" presName="thickLine" presStyleLbl="alignNode1" presStyleIdx="0" presStyleCnt="7"/>
      <dgm:spPr/>
    </dgm:pt>
    <dgm:pt modelId="{2458B04E-BC39-0640-8EC1-770536A93FC3}" type="pres">
      <dgm:prSet presAssocID="{5A6C89C9-3399-4574-80B1-96E18712BC44}" presName="horz1" presStyleCnt="0"/>
      <dgm:spPr/>
    </dgm:pt>
    <dgm:pt modelId="{3FCD928D-3DCA-4B45-9248-B4A744CD6C82}" type="pres">
      <dgm:prSet presAssocID="{5A6C89C9-3399-4574-80B1-96E18712BC44}" presName="tx1" presStyleLbl="revTx" presStyleIdx="0" presStyleCnt="7"/>
      <dgm:spPr/>
    </dgm:pt>
    <dgm:pt modelId="{CC3C0D8C-2C19-C441-9ABE-5D7E2BE12558}" type="pres">
      <dgm:prSet presAssocID="{5A6C89C9-3399-4574-80B1-96E18712BC44}" presName="vert1" presStyleCnt="0"/>
      <dgm:spPr/>
    </dgm:pt>
    <dgm:pt modelId="{59F74E44-3744-CF49-A832-B5D38E3FD943}" type="pres">
      <dgm:prSet presAssocID="{CEFD4170-E4E3-483F-97BE-DF728192AA4D}" presName="thickLine" presStyleLbl="alignNode1" presStyleIdx="1" presStyleCnt="7"/>
      <dgm:spPr/>
    </dgm:pt>
    <dgm:pt modelId="{6B3843D0-A429-7043-9CE9-10ED4B0B1039}" type="pres">
      <dgm:prSet presAssocID="{CEFD4170-E4E3-483F-97BE-DF728192AA4D}" presName="horz1" presStyleCnt="0"/>
      <dgm:spPr/>
    </dgm:pt>
    <dgm:pt modelId="{09997E92-C5B7-A047-AFE2-83C9E7D5E484}" type="pres">
      <dgm:prSet presAssocID="{CEFD4170-E4E3-483F-97BE-DF728192AA4D}" presName="tx1" presStyleLbl="revTx" presStyleIdx="1" presStyleCnt="7"/>
      <dgm:spPr/>
    </dgm:pt>
    <dgm:pt modelId="{AA20C473-5947-444A-821A-1255DEAE254F}" type="pres">
      <dgm:prSet presAssocID="{CEFD4170-E4E3-483F-97BE-DF728192AA4D}" presName="vert1" presStyleCnt="0"/>
      <dgm:spPr/>
    </dgm:pt>
    <dgm:pt modelId="{398C9B92-4D97-564C-9C1A-E1507282B1FD}" type="pres">
      <dgm:prSet presAssocID="{8CE67C9D-E268-4E62-BF52-0A6C764897BD}" presName="thickLine" presStyleLbl="alignNode1" presStyleIdx="2" presStyleCnt="7"/>
      <dgm:spPr/>
    </dgm:pt>
    <dgm:pt modelId="{6EAAE0D0-ECCD-9045-8FBB-B432E0ABCD09}" type="pres">
      <dgm:prSet presAssocID="{8CE67C9D-E268-4E62-BF52-0A6C764897BD}" presName="horz1" presStyleCnt="0"/>
      <dgm:spPr/>
    </dgm:pt>
    <dgm:pt modelId="{4C2FA488-96D5-9549-97EE-2C7710EA16B7}" type="pres">
      <dgm:prSet presAssocID="{8CE67C9D-E268-4E62-BF52-0A6C764897BD}" presName="tx1" presStyleLbl="revTx" presStyleIdx="2" presStyleCnt="7"/>
      <dgm:spPr/>
    </dgm:pt>
    <dgm:pt modelId="{571B7C9E-1CCC-CE45-B57A-02F57909BA17}" type="pres">
      <dgm:prSet presAssocID="{8CE67C9D-E268-4E62-BF52-0A6C764897BD}" presName="vert1" presStyleCnt="0"/>
      <dgm:spPr/>
    </dgm:pt>
    <dgm:pt modelId="{FB172C31-07EB-EE4B-AC2D-FA425A7E5F17}" type="pres">
      <dgm:prSet presAssocID="{F47EA048-5C8E-48EF-8659-E197FA4FE816}" presName="thickLine" presStyleLbl="alignNode1" presStyleIdx="3" presStyleCnt="7"/>
      <dgm:spPr/>
    </dgm:pt>
    <dgm:pt modelId="{F42E873F-8BAF-A449-8B60-4514032C5CDD}" type="pres">
      <dgm:prSet presAssocID="{F47EA048-5C8E-48EF-8659-E197FA4FE816}" presName="horz1" presStyleCnt="0"/>
      <dgm:spPr/>
    </dgm:pt>
    <dgm:pt modelId="{29AADE0A-C1BE-7149-AD06-2D43009E201F}" type="pres">
      <dgm:prSet presAssocID="{F47EA048-5C8E-48EF-8659-E197FA4FE816}" presName="tx1" presStyleLbl="revTx" presStyleIdx="3" presStyleCnt="7"/>
      <dgm:spPr/>
    </dgm:pt>
    <dgm:pt modelId="{3FC24226-E92C-454F-A5C0-48FFD86981D8}" type="pres">
      <dgm:prSet presAssocID="{F47EA048-5C8E-48EF-8659-E197FA4FE816}" presName="vert1" presStyleCnt="0"/>
      <dgm:spPr/>
    </dgm:pt>
    <dgm:pt modelId="{74CB5EEF-CA25-1C42-8714-875F68BD2840}" type="pres">
      <dgm:prSet presAssocID="{F3FA2236-6C8A-4C55-9826-D9EC9CAA02F2}" presName="thickLine" presStyleLbl="alignNode1" presStyleIdx="4" presStyleCnt="7"/>
      <dgm:spPr/>
    </dgm:pt>
    <dgm:pt modelId="{0ED1FF21-41CF-9348-9F04-9BF608E8FB01}" type="pres">
      <dgm:prSet presAssocID="{F3FA2236-6C8A-4C55-9826-D9EC9CAA02F2}" presName="horz1" presStyleCnt="0"/>
      <dgm:spPr/>
    </dgm:pt>
    <dgm:pt modelId="{BAC02F33-252A-7442-AA82-600B425F6425}" type="pres">
      <dgm:prSet presAssocID="{F3FA2236-6C8A-4C55-9826-D9EC9CAA02F2}" presName="tx1" presStyleLbl="revTx" presStyleIdx="4" presStyleCnt="7"/>
      <dgm:spPr/>
    </dgm:pt>
    <dgm:pt modelId="{B4830E1F-56D2-894F-8173-D266E4270B71}" type="pres">
      <dgm:prSet presAssocID="{F3FA2236-6C8A-4C55-9826-D9EC9CAA02F2}" presName="vert1" presStyleCnt="0"/>
      <dgm:spPr/>
    </dgm:pt>
    <dgm:pt modelId="{30405BB9-011A-2C45-BF41-E670250C7DEE}" type="pres">
      <dgm:prSet presAssocID="{9F3A59A3-A96D-45A6-81D3-ECED9D3150E4}" presName="thickLine" presStyleLbl="alignNode1" presStyleIdx="5" presStyleCnt="7"/>
      <dgm:spPr/>
    </dgm:pt>
    <dgm:pt modelId="{9F830550-2C6E-AA4E-8584-D7A613C946D4}" type="pres">
      <dgm:prSet presAssocID="{9F3A59A3-A96D-45A6-81D3-ECED9D3150E4}" presName="horz1" presStyleCnt="0"/>
      <dgm:spPr/>
    </dgm:pt>
    <dgm:pt modelId="{FBDA6C9C-8D45-4B4F-A1A7-F0D93EC150FE}" type="pres">
      <dgm:prSet presAssocID="{9F3A59A3-A96D-45A6-81D3-ECED9D3150E4}" presName="tx1" presStyleLbl="revTx" presStyleIdx="5" presStyleCnt="7"/>
      <dgm:spPr/>
    </dgm:pt>
    <dgm:pt modelId="{E5950122-B9AC-8E4E-AB44-C3A53A80D1FB}" type="pres">
      <dgm:prSet presAssocID="{9F3A59A3-A96D-45A6-81D3-ECED9D3150E4}" presName="vert1" presStyleCnt="0"/>
      <dgm:spPr/>
    </dgm:pt>
    <dgm:pt modelId="{66F7FD9D-159B-F64B-8449-7BE45B6556BB}" type="pres">
      <dgm:prSet presAssocID="{5A5CA814-A857-2C4F-B8C4-1A9BEF96626E}" presName="thickLine" presStyleLbl="alignNode1" presStyleIdx="6" presStyleCnt="7"/>
      <dgm:spPr/>
    </dgm:pt>
    <dgm:pt modelId="{B04A84BB-ACFA-A64B-853A-030CBC37566B}" type="pres">
      <dgm:prSet presAssocID="{5A5CA814-A857-2C4F-B8C4-1A9BEF96626E}" presName="horz1" presStyleCnt="0"/>
      <dgm:spPr/>
    </dgm:pt>
    <dgm:pt modelId="{2F677F21-69FF-444D-B2AD-8E0BCBF51171}" type="pres">
      <dgm:prSet presAssocID="{5A5CA814-A857-2C4F-B8C4-1A9BEF96626E}" presName="tx1" presStyleLbl="revTx" presStyleIdx="6" presStyleCnt="7"/>
      <dgm:spPr/>
    </dgm:pt>
    <dgm:pt modelId="{83577E4F-591B-CA4B-8FDD-78ABA5C9B8BB}" type="pres">
      <dgm:prSet presAssocID="{5A5CA814-A857-2C4F-B8C4-1A9BEF96626E}" presName="vert1" presStyleCnt="0"/>
      <dgm:spPr/>
    </dgm:pt>
  </dgm:ptLst>
  <dgm:cxnLst>
    <dgm:cxn modelId="{A6DAF41F-663E-4A33-A3F9-1F6E2C69F350}" srcId="{4FC3BA65-8B4D-405D-8110-F7CF418A7AA3}" destId="{9F3A59A3-A96D-45A6-81D3-ECED9D3150E4}" srcOrd="5" destOrd="0" parTransId="{8D32EEFF-770A-4FBF-8688-13236286ED1F}" sibTransId="{280AB3D1-B038-4925-AA6E-08D427535656}"/>
    <dgm:cxn modelId="{E3C16830-628D-C243-9981-2050DD46561B}" type="presOf" srcId="{CEFD4170-E4E3-483F-97BE-DF728192AA4D}" destId="{09997E92-C5B7-A047-AFE2-83C9E7D5E484}" srcOrd="0" destOrd="0" presId="urn:microsoft.com/office/officeart/2008/layout/LinedList"/>
    <dgm:cxn modelId="{9E707734-D4B7-E741-8298-E4C30506D0DD}" type="presOf" srcId="{5A5CA814-A857-2C4F-B8C4-1A9BEF96626E}" destId="{2F677F21-69FF-444D-B2AD-8E0BCBF51171}" srcOrd="0" destOrd="0" presId="urn:microsoft.com/office/officeart/2008/layout/LinedList"/>
    <dgm:cxn modelId="{DB8DEE35-A2C0-4078-BC64-004DED8094CA}" srcId="{4FC3BA65-8B4D-405D-8110-F7CF418A7AA3}" destId="{CEFD4170-E4E3-483F-97BE-DF728192AA4D}" srcOrd="1" destOrd="0" parTransId="{9AE04942-58BE-4EB5-91B7-BA7678AE85E7}" sibTransId="{441C0355-1889-402C-9CF8-63C46CC575F0}"/>
    <dgm:cxn modelId="{A6293C46-E340-40E4-B4D5-78297FA4DC85}" srcId="{4FC3BA65-8B4D-405D-8110-F7CF418A7AA3}" destId="{5A6C89C9-3399-4574-80B1-96E18712BC44}" srcOrd="0" destOrd="0" parTransId="{8CD968B0-2F02-4F71-91F4-81B30297838E}" sibTransId="{5EE1CB9A-5EB0-4392-9403-1D85CA09FAA8}"/>
    <dgm:cxn modelId="{36DB604B-FEEE-BA44-B364-21C9F009EEC5}" type="presOf" srcId="{9F3A59A3-A96D-45A6-81D3-ECED9D3150E4}" destId="{FBDA6C9C-8D45-4B4F-A1A7-F0D93EC150FE}" srcOrd="0" destOrd="0" presId="urn:microsoft.com/office/officeart/2008/layout/LinedList"/>
    <dgm:cxn modelId="{46082255-2CA5-473A-97D4-FAA126CB237F}" srcId="{4FC3BA65-8B4D-405D-8110-F7CF418A7AA3}" destId="{F47EA048-5C8E-48EF-8659-E197FA4FE816}" srcOrd="3" destOrd="0" parTransId="{1327B501-C697-4F68-B244-C2A8E616DEA2}" sibTransId="{A2548F91-D4B0-4E5B-B6F6-A558C0903EF5}"/>
    <dgm:cxn modelId="{703CA95D-8BE0-9B41-A8E0-44B9313B2F90}" type="presOf" srcId="{5A6C89C9-3399-4574-80B1-96E18712BC44}" destId="{3FCD928D-3DCA-4B45-9248-B4A744CD6C82}" srcOrd="0" destOrd="0" presId="urn:microsoft.com/office/officeart/2008/layout/LinedList"/>
    <dgm:cxn modelId="{B1C70B6B-1736-3A42-9872-A3D739537448}" type="presOf" srcId="{8CE67C9D-E268-4E62-BF52-0A6C764897BD}" destId="{4C2FA488-96D5-9549-97EE-2C7710EA16B7}" srcOrd="0" destOrd="0" presId="urn:microsoft.com/office/officeart/2008/layout/LinedList"/>
    <dgm:cxn modelId="{E4644A80-3D8D-FB4F-9294-41CF5E48C11C}" type="presOf" srcId="{4FC3BA65-8B4D-405D-8110-F7CF418A7AA3}" destId="{7512CAF8-CCA5-9C4F-825F-32D04EB9E6C7}" srcOrd="0" destOrd="0" presId="urn:microsoft.com/office/officeart/2008/layout/LinedList"/>
    <dgm:cxn modelId="{F4509C98-0E15-4E73-B98E-13C604C782C6}" srcId="{4FC3BA65-8B4D-405D-8110-F7CF418A7AA3}" destId="{F3FA2236-6C8A-4C55-9826-D9EC9CAA02F2}" srcOrd="4" destOrd="0" parTransId="{6B51358F-00E3-4262-8B2A-FE06E2586511}" sibTransId="{A20D4BE7-DEC1-4E6C-A763-CBD54F29D97E}"/>
    <dgm:cxn modelId="{ED7A52A6-26E1-2447-AD87-E0C5FF364A39}" type="presOf" srcId="{F47EA048-5C8E-48EF-8659-E197FA4FE816}" destId="{29AADE0A-C1BE-7149-AD06-2D43009E201F}" srcOrd="0" destOrd="0" presId="urn:microsoft.com/office/officeart/2008/layout/LinedList"/>
    <dgm:cxn modelId="{513FD6B4-D30C-0548-B999-DFE147F66ADA}" type="presOf" srcId="{F3FA2236-6C8A-4C55-9826-D9EC9CAA02F2}" destId="{BAC02F33-252A-7442-AA82-600B425F6425}" srcOrd="0" destOrd="0" presId="urn:microsoft.com/office/officeart/2008/layout/LinedList"/>
    <dgm:cxn modelId="{EF8D4ABC-A558-8742-964E-BF76BC3A68A1}" srcId="{4FC3BA65-8B4D-405D-8110-F7CF418A7AA3}" destId="{5A5CA814-A857-2C4F-B8C4-1A9BEF96626E}" srcOrd="6" destOrd="0" parTransId="{25108EB1-D4BD-4C45-84ED-A7C0333C47BE}" sibTransId="{B0547509-FBF7-A645-8F49-9D8E598885B0}"/>
    <dgm:cxn modelId="{CE84BBF3-EE69-4099-936E-217C1A6CBC1B}" srcId="{4FC3BA65-8B4D-405D-8110-F7CF418A7AA3}" destId="{8CE67C9D-E268-4E62-BF52-0A6C764897BD}" srcOrd="2" destOrd="0" parTransId="{D90C8246-4DFB-479E-8FC8-0892D2EF9661}" sibTransId="{800C7EBE-B08D-4197-BF16-4C32BF2D081C}"/>
    <dgm:cxn modelId="{7C5E35E2-0AFF-9D44-8BA4-FE0B245FB16B}" type="presParOf" srcId="{7512CAF8-CCA5-9C4F-825F-32D04EB9E6C7}" destId="{DF5454CB-7882-6947-ABA2-429F6AEC2460}" srcOrd="0" destOrd="0" presId="urn:microsoft.com/office/officeart/2008/layout/LinedList"/>
    <dgm:cxn modelId="{E9F118FB-EB17-6544-A293-67FE11A549D6}" type="presParOf" srcId="{7512CAF8-CCA5-9C4F-825F-32D04EB9E6C7}" destId="{2458B04E-BC39-0640-8EC1-770536A93FC3}" srcOrd="1" destOrd="0" presId="urn:microsoft.com/office/officeart/2008/layout/LinedList"/>
    <dgm:cxn modelId="{C0F573D1-D544-A342-8E7A-D0970B7DC333}" type="presParOf" srcId="{2458B04E-BC39-0640-8EC1-770536A93FC3}" destId="{3FCD928D-3DCA-4B45-9248-B4A744CD6C82}" srcOrd="0" destOrd="0" presId="urn:microsoft.com/office/officeart/2008/layout/LinedList"/>
    <dgm:cxn modelId="{8BA204CD-4A14-7046-9879-7D21389B7F18}" type="presParOf" srcId="{2458B04E-BC39-0640-8EC1-770536A93FC3}" destId="{CC3C0D8C-2C19-C441-9ABE-5D7E2BE12558}" srcOrd="1" destOrd="0" presId="urn:microsoft.com/office/officeart/2008/layout/LinedList"/>
    <dgm:cxn modelId="{1A7D66A4-7C5F-A64E-BF6E-08347249D490}" type="presParOf" srcId="{7512CAF8-CCA5-9C4F-825F-32D04EB9E6C7}" destId="{59F74E44-3744-CF49-A832-B5D38E3FD943}" srcOrd="2" destOrd="0" presId="urn:microsoft.com/office/officeart/2008/layout/LinedList"/>
    <dgm:cxn modelId="{48BEB516-4D75-5844-BAD1-3429663BB324}" type="presParOf" srcId="{7512CAF8-CCA5-9C4F-825F-32D04EB9E6C7}" destId="{6B3843D0-A429-7043-9CE9-10ED4B0B1039}" srcOrd="3" destOrd="0" presId="urn:microsoft.com/office/officeart/2008/layout/LinedList"/>
    <dgm:cxn modelId="{7A3B0C7B-3981-B04C-B8A3-B2B273890311}" type="presParOf" srcId="{6B3843D0-A429-7043-9CE9-10ED4B0B1039}" destId="{09997E92-C5B7-A047-AFE2-83C9E7D5E484}" srcOrd="0" destOrd="0" presId="urn:microsoft.com/office/officeart/2008/layout/LinedList"/>
    <dgm:cxn modelId="{DC2DCAFF-FA79-D346-AFD5-9EA447BE2141}" type="presParOf" srcId="{6B3843D0-A429-7043-9CE9-10ED4B0B1039}" destId="{AA20C473-5947-444A-821A-1255DEAE254F}" srcOrd="1" destOrd="0" presId="urn:microsoft.com/office/officeart/2008/layout/LinedList"/>
    <dgm:cxn modelId="{8028C6E7-7D90-4F4B-BD4D-CBD282568F31}" type="presParOf" srcId="{7512CAF8-CCA5-9C4F-825F-32D04EB9E6C7}" destId="{398C9B92-4D97-564C-9C1A-E1507282B1FD}" srcOrd="4" destOrd="0" presId="urn:microsoft.com/office/officeart/2008/layout/LinedList"/>
    <dgm:cxn modelId="{BC17C658-B034-E843-849E-440801FA3370}" type="presParOf" srcId="{7512CAF8-CCA5-9C4F-825F-32D04EB9E6C7}" destId="{6EAAE0D0-ECCD-9045-8FBB-B432E0ABCD09}" srcOrd="5" destOrd="0" presId="urn:microsoft.com/office/officeart/2008/layout/LinedList"/>
    <dgm:cxn modelId="{8A191B3B-1E85-EC49-A18F-A81C32082754}" type="presParOf" srcId="{6EAAE0D0-ECCD-9045-8FBB-B432E0ABCD09}" destId="{4C2FA488-96D5-9549-97EE-2C7710EA16B7}" srcOrd="0" destOrd="0" presId="urn:microsoft.com/office/officeart/2008/layout/LinedList"/>
    <dgm:cxn modelId="{1672D782-17E4-E14A-82A5-645756F44AC5}" type="presParOf" srcId="{6EAAE0D0-ECCD-9045-8FBB-B432E0ABCD09}" destId="{571B7C9E-1CCC-CE45-B57A-02F57909BA17}" srcOrd="1" destOrd="0" presId="urn:microsoft.com/office/officeart/2008/layout/LinedList"/>
    <dgm:cxn modelId="{15687977-B671-5A4C-B0B3-26CE06B53E27}" type="presParOf" srcId="{7512CAF8-CCA5-9C4F-825F-32D04EB9E6C7}" destId="{FB172C31-07EB-EE4B-AC2D-FA425A7E5F17}" srcOrd="6" destOrd="0" presId="urn:microsoft.com/office/officeart/2008/layout/LinedList"/>
    <dgm:cxn modelId="{4C420A3C-4AC4-BD42-A999-220A16D5B152}" type="presParOf" srcId="{7512CAF8-CCA5-9C4F-825F-32D04EB9E6C7}" destId="{F42E873F-8BAF-A449-8B60-4514032C5CDD}" srcOrd="7" destOrd="0" presId="urn:microsoft.com/office/officeart/2008/layout/LinedList"/>
    <dgm:cxn modelId="{1061AB68-0535-5F45-B1FC-45EA8F562F3D}" type="presParOf" srcId="{F42E873F-8BAF-A449-8B60-4514032C5CDD}" destId="{29AADE0A-C1BE-7149-AD06-2D43009E201F}" srcOrd="0" destOrd="0" presId="urn:microsoft.com/office/officeart/2008/layout/LinedList"/>
    <dgm:cxn modelId="{A7899FB3-4D82-414B-A97E-CDDF77287A5E}" type="presParOf" srcId="{F42E873F-8BAF-A449-8B60-4514032C5CDD}" destId="{3FC24226-E92C-454F-A5C0-48FFD86981D8}" srcOrd="1" destOrd="0" presId="urn:microsoft.com/office/officeart/2008/layout/LinedList"/>
    <dgm:cxn modelId="{B5226967-CFB7-0C4E-8E7D-F9DDEAC463D7}" type="presParOf" srcId="{7512CAF8-CCA5-9C4F-825F-32D04EB9E6C7}" destId="{74CB5EEF-CA25-1C42-8714-875F68BD2840}" srcOrd="8" destOrd="0" presId="urn:microsoft.com/office/officeart/2008/layout/LinedList"/>
    <dgm:cxn modelId="{B73B30C1-4CEF-604A-81BF-AD2E7856A848}" type="presParOf" srcId="{7512CAF8-CCA5-9C4F-825F-32D04EB9E6C7}" destId="{0ED1FF21-41CF-9348-9F04-9BF608E8FB01}" srcOrd="9" destOrd="0" presId="urn:microsoft.com/office/officeart/2008/layout/LinedList"/>
    <dgm:cxn modelId="{8E57DFA6-530E-054D-87A3-F2A15E2E0117}" type="presParOf" srcId="{0ED1FF21-41CF-9348-9F04-9BF608E8FB01}" destId="{BAC02F33-252A-7442-AA82-600B425F6425}" srcOrd="0" destOrd="0" presId="urn:microsoft.com/office/officeart/2008/layout/LinedList"/>
    <dgm:cxn modelId="{1C036E32-1EDC-F940-8BE0-A9AFAF6D1346}" type="presParOf" srcId="{0ED1FF21-41CF-9348-9F04-9BF608E8FB01}" destId="{B4830E1F-56D2-894F-8173-D266E4270B71}" srcOrd="1" destOrd="0" presId="urn:microsoft.com/office/officeart/2008/layout/LinedList"/>
    <dgm:cxn modelId="{3C0BA213-EBFE-4041-A2D4-B75A95C475C7}" type="presParOf" srcId="{7512CAF8-CCA5-9C4F-825F-32D04EB9E6C7}" destId="{30405BB9-011A-2C45-BF41-E670250C7DEE}" srcOrd="10" destOrd="0" presId="urn:microsoft.com/office/officeart/2008/layout/LinedList"/>
    <dgm:cxn modelId="{6F716047-5A7C-1041-B0A2-ABF151764CEF}" type="presParOf" srcId="{7512CAF8-CCA5-9C4F-825F-32D04EB9E6C7}" destId="{9F830550-2C6E-AA4E-8584-D7A613C946D4}" srcOrd="11" destOrd="0" presId="urn:microsoft.com/office/officeart/2008/layout/LinedList"/>
    <dgm:cxn modelId="{FDC94363-19B8-B244-92E2-43FD69EB96CE}" type="presParOf" srcId="{9F830550-2C6E-AA4E-8584-D7A613C946D4}" destId="{FBDA6C9C-8D45-4B4F-A1A7-F0D93EC150FE}" srcOrd="0" destOrd="0" presId="urn:microsoft.com/office/officeart/2008/layout/LinedList"/>
    <dgm:cxn modelId="{6646B358-D023-3643-A7A7-3EC1F6162BE9}" type="presParOf" srcId="{9F830550-2C6E-AA4E-8584-D7A613C946D4}" destId="{E5950122-B9AC-8E4E-AB44-C3A53A80D1FB}" srcOrd="1" destOrd="0" presId="urn:microsoft.com/office/officeart/2008/layout/LinedList"/>
    <dgm:cxn modelId="{9F09E78D-47B1-B54F-8BA2-CB67EFDA1129}" type="presParOf" srcId="{7512CAF8-CCA5-9C4F-825F-32D04EB9E6C7}" destId="{66F7FD9D-159B-F64B-8449-7BE45B6556BB}" srcOrd="12" destOrd="0" presId="urn:microsoft.com/office/officeart/2008/layout/LinedList"/>
    <dgm:cxn modelId="{BA3AFC53-E5BE-1942-8C66-65BCE9F9A1CE}" type="presParOf" srcId="{7512CAF8-CCA5-9C4F-825F-32D04EB9E6C7}" destId="{B04A84BB-ACFA-A64B-853A-030CBC37566B}" srcOrd="13" destOrd="0" presId="urn:microsoft.com/office/officeart/2008/layout/LinedList"/>
    <dgm:cxn modelId="{CA3A3BE4-A450-3143-84B0-425F4AF52EDA}" type="presParOf" srcId="{B04A84BB-ACFA-A64B-853A-030CBC37566B}" destId="{2F677F21-69FF-444D-B2AD-8E0BCBF51171}" srcOrd="0" destOrd="0" presId="urn:microsoft.com/office/officeart/2008/layout/LinedList"/>
    <dgm:cxn modelId="{8EAA9F58-6D8A-F048-8C7C-4086A2A7D1B8}" type="presParOf" srcId="{B04A84BB-ACFA-A64B-853A-030CBC37566B}" destId="{83577E4F-591B-CA4B-8FDD-78ABA5C9B8B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4300A1-DEDC-8541-8330-FE91416A9988}">
      <dsp:nvSpPr>
        <dsp:cNvPr id="0" name=""/>
        <dsp:cNvSpPr/>
      </dsp:nvSpPr>
      <dsp:spPr>
        <a:xfrm>
          <a:off x="1320471" y="0"/>
          <a:ext cx="5087324" cy="5087324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D8CE-D48E-C248-830A-620BC7ECF022}">
      <dsp:nvSpPr>
        <dsp:cNvPr id="0" name=""/>
        <dsp:cNvSpPr/>
      </dsp:nvSpPr>
      <dsp:spPr>
        <a:xfrm>
          <a:off x="1803767" y="483295"/>
          <a:ext cx="1984056" cy="1984056"/>
        </a:xfrm>
        <a:prstGeom prst="roundRect">
          <a:avLst/>
        </a:prstGeom>
        <a:solidFill>
          <a:srgbClr val="FFC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mitdenken</a:t>
          </a:r>
          <a:endParaRPr lang="en-US" sz="1700" kern="1200"/>
        </a:p>
      </dsp:txBody>
      <dsp:txXfrm>
        <a:off x="1900621" y="580149"/>
        <a:ext cx="1790348" cy="1790348"/>
      </dsp:txXfrm>
    </dsp:sp>
    <dsp:sp modelId="{3B0A4D7E-7801-D547-AA70-6B19F702516C}">
      <dsp:nvSpPr>
        <dsp:cNvPr id="0" name=""/>
        <dsp:cNvSpPr/>
      </dsp:nvSpPr>
      <dsp:spPr>
        <a:xfrm>
          <a:off x="3940443" y="483295"/>
          <a:ext cx="1984056" cy="1984056"/>
        </a:xfrm>
        <a:prstGeom prst="roundRect">
          <a:avLst/>
        </a:prstGeom>
        <a:solidFill>
          <a:srgbClr val="FF000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Mut / Selbstbewusstsein</a:t>
          </a:r>
          <a:endParaRPr lang="en-US" sz="1700" kern="1200"/>
        </a:p>
      </dsp:txBody>
      <dsp:txXfrm>
        <a:off x="4037297" y="580149"/>
        <a:ext cx="1790348" cy="1790348"/>
      </dsp:txXfrm>
    </dsp:sp>
    <dsp:sp modelId="{E16C4951-ECAC-614D-98D1-F17E40860DF2}">
      <dsp:nvSpPr>
        <dsp:cNvPr id="0" name=""/>
        <dsp:cNvSpPr/>
      </dsp:nvSpPr>
      <dsp:spPr>
        <a:xfrm>
          <a:off x="1803767" y="2619971"/>
          <a:ext cx="1984056" cy="1984056"/>
        </a:xfrm>
        <a:prstGeom prst="roundRect">
          <a:avLst/>
        </a:prstGeom>
        <a:solidFill>
          <a:srgbClr val="00B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Sprachkompetenz</a:t>
          </a:r>
          <a:endParaRPr lang="en-US" sz="1700" kern="1200"/>
        </a:p>
      </dsp:txBody>
      <dsp:txXfrm>
        <a:off x="1900621" y="2716825"/>
        <a:ext cx="1790348" cy="1790348"/>
      </dsp:txXfrm>
    </dsp:sp>
    <dsp:sp modelId="{14E7959E-CA67-8B48-B451-3736E513AFEE}">
      <dsp:nvSpPr>
        <dsp:cNvPr id="0" name=""/>
        <dsp:cNvSpPr/>
      </dsp:nvSpPr>
      <dsp:spPr>
        <a:xfrm>
          <a:off x="3940443" y="2619971"/>
          <a:ext cx="1984056" cy="1984056"/>
        </a:xfrm>
        <a:prstGeom prst="roundRect">
          <a:avLst/>
        </a:prstGeom>
        <a:solidFill>
          <a:srgbClr val="7030A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/>
            <a:t>Ziel / Interesse</a:t>
          </a:r>
          <a:endParaRPr lang="en-US" sz="1700" kern="1200"/>
        </a:p>
      </dsp:txBody>
      <dsp:txXfrm>
        <a:off x="4037297" y="2716825"/>
        <a:ext cx="1790348" cy="1790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894AC-BDAA-41DD-AC2F-1179FDCAF874}">
      <dsp:nvSpPr>
        <dsp:cNvPr id="0" name=""/>
        <dsp:cNvSpPr/>
      </dsp:nvSpPr>
      <dsp:spPr>
        <a:xfrm>
          <a:off x="10493" y="1159401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F477A-7B5C-45DB-A814-56BE7198E855}">
      <dsp:nvSpPr>
        <dsp:cNvPr id="0" name=""/>
        <dsp:cNvSpPr/>
      </dsp:nvSpPr>
      <dsp:spPr>
        <a:xfrm>
          <a:off x="213283" y="1362191"/>
          <a:ext cx="560085" cy="560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8CDFB-5F00-4054-94B8-58FD5D0F6119}">
      <dsp:nvSpPr>
        <dsp:cNvPr id="0" name=""/>
        <dsp:cNvSpPr/>
      </dsp:nvSpPr>
      <dsp:spPr>
        <a:xfrm>
          <a:off x="1183086" y="1159401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Zeitpunkt</a:t>
          </a:r>
          <a:endParaRPr lang="en-US" sz="2400" kern="1200"/>
        </a:p>
      </dsp:txBody>
      <dsp:txXfrm>
        <a:off x="1183086" y="1159401"/>
        <a:ext cx="2276207" cy="965664"/>
      </dsp:txXfrm>
    </dsp:sp>
    <dsp:sp modelId="{43232702-0A51-4BD7-986B-9AF5BDEDAD02}">
      <dsp:nvSpPr>
        <dsp:cNvPr id="0" name=""/>
        <dsp:cNvSpPr/>
      </dsp:nvSpPr>
      <dsp:spPr>
        <a:xfrm>
          <a:off x="3855906" y="1159401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E82E0-1CDD-4498-BBA7-291D8CCB86C4}">
      <dsp:nvSpPr>
        <dsp:cNvPr id="0" name=""/>
        <dsp:cNvSpPr/>
      </dsp:nvSpPr>
      <dsp:spPr>
        <a:xfrm>
          <a:off x="4058695" y="1362191"/>
          <a:ext cx="560085" cy="560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1748C-7922-4CF4-B7C0-E5ADE135C4EE}">
      <dsp:nvSpPr>
        <dsp:cNvPr id="0" name=""/>
        <dsp:cNvSpPr/>
      </dsp:nvSpPr>
      <dsp:spPr>
        <a:xfrm>
          <a:off x="5028498" y="1159401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Anlass</a:t>
          </a:r>
          <a:endParaRPr lang="en-US" sz="2400" kern="1200"/>
        </a:p>
      </dsp:txBody>
      <dsp:txXfrm>
        <a:off x="5028498" y="1159401"/>
        <a:ext cx="2276207" cy="965664"/>
      </dsp:txXfrm>
    </dsp:sp>
    <dsp:sp modelId="{F3070752-F65B-4780-A33A-AAF6A5AE7B3F}">
      <dsp:nvSpPr>
        <dsp:cNvPr id="0" name=""/>
        <dsp:cNvSpPr/>
      </dsp:nvSpPr>
      <dsp:spPr>
        <a:xfrm>
          <a:off x="10493" y="2995574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2B9E5-ED53-4FD3-8D40-213A187D5440}">
      <dsp:nvSpPr>
        <dsp:cNvPr id="0" name=""/>
        <dsp:cNvSpPr/>
      </dsp:nvSpPr>
      <dsp:spPr>
        <a:xfrm>
          <a:off x="213283" y="3198363"/>
          <a:ext cx="560085" cy="5600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D5008-3069-4811-8112-B8CE219A16AE}">
      <dsp:nvSpPr>
        <dsp:cNvPr id="0" name=""/>
        <dsp:cNvSpPr/>
      </dsp:nvSpPr>
      <dsp:spPr>
        <a:xfrm>
          <a:off x="1183086" y="2995574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Häufigkeit</a:t>
          </a:r>
          <a:endParaRPr lang="en-US" sz="2400" kern="1200"/>
        </a:p>
      </dsp:txBody>
      <dsp:txXfrm>
        <a:off x="1183086" y="2995574"/>
        <a:ext cx="2276207" cy="965664"/>
      </dsp:txXfrm>
    </dsp:sp>
    <dsp:sp modelId="{4ABB1075-781D-4E25-BD83-C70D0F7B54DC}">
      <dsp:nvSpPr>
        <dsp:cNvPr id="0" name=""/>
        <dsp:cNvSpPr/>
      </dsp:nvSpPr>
      <dsp:spPr>
        <a:xfrm>
          <a:off x="3855906" y="2995574"/>
          <a:ext cx="965664" cy="965664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F70C2D-2D70-49B1-932D-98918C9A52AC}">
      <dsp:nvSpPr>
        <dsp:cNvPr id="0" name=""/>
        <dsp:cNvSpPr/>
      </dsp:nvSpPr>
      <dsp:spPr>
        <a:xfrm>
          <a:off x="4058695" y="3198363"/>
          <a:ext cx="560085" cy="5600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CC14B1-711E-485E-8226-9155708EE2E0}">
      <dsp:nvSpPr>
        <dsp:cNvPr id="0" name=""/>
        <dsp:cNvSpPr/>
      </dsp:nvSpPr>
      <dsp:spPr>
        <a:xfrm>
          <a:off x="5028498" y="2995574"/>
          <a:ext cx="2276207" cy="96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Präsenz</a:t>
          </a:r>
          <a:endParaRPr lang="en-US" sz="2400" kern="1200"/>
        </a:p>
      </dsp:txBody>
      <dsp:txXfrm>
        <a:off x="5028498" y="2995574"/>
        <a:ext cx="2276207" cy="965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296D4-19F4-9D4D-ABE7-80E9376BD90A}">
      <dsp:nvSpPr>
        <dsp:cNvPr id="0" name=""/>
        <dsp:cNvSpPr/>
      </dsp:nvSpPr>
      <dsp:spPr>
        <a:xfrm>
          <a:off x="628650" y="4643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überflüssige Fragen</a:t>
          </a:r>
          <a:endParaRPr lang="en-US" sz="1800" kern="1200"/>
        </a:p>
      </dsp:txBody>
      <dsp:txXfrm>
        <a:off x="628650" y="4643"/>
        <a:ext cx="1893093" cy="1135856"/>
      </dsp:txXfrm>
    </dsp:sp>
    <dsp:sp modelId="{9F5B5D6C-F496-1C43-A0B9-ABFCD1DDEC43}">
      <dsp:nvSpPr>
        <dsp:cNvPr id="0" name=""/>
        <dsp:cNvSpPr/>
      </dsp:nvSpPr>
      <dsp:spPr>
        <a:xfrm>
          <a:off x="2711053" y="4643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lästige Fragen</a:t>
          </a:r>
          <a:endParaRPr lang="en-US" sz="1800" kern="1200"/>
        </a:p>
      </dsp:txBody>
      <dsp:txXfrm>
        <a:off x="2711053" y="4643"/>
        <a:ext cx="1893093" cy="1135856"/>
      </dsp:txXfrm>
    </dsp:sp>
    <dsp:sp modelId="{E626FF68-222E-8446-A4F6-350B4B7B1AB0}">
      <dsp:nvSpPr>
        <dsp:cNvPr id="0" name=""/>
        <dsp:cNvSpPr/>
      </dsp:nvSpPr>
      <dsp:spPr>
        <a:xfrm>
          <a:off x="4793456" y="4643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Verständnisfragen</a:t>
          </a:r>
          <a:endParaRPr lang="en-US" sz="1800" kern="1200"/>
        </a:p>
      </dsp:txBody>
      <dsp:txXfrm>
        <a:off x="4793456" y="4643"/>
        <a:ext cx="1893093" cy="1135856"/>
      </dsp:txXfrm>
    </dsp:sp>
    <dsp:sp modelId="{302FBDE5-ABBA-E64C-B8BE-7BBE8F1E6C51}">
      <dsp:nvSpPr>
        <dsp:cNvPr id="0" name=""/>
        <dsp:cNvSpPr/>
      </dsp:nvSpPr>
      <dsp:spPr>
        <a:xfrm>
          <a:off x="628650" y="1329809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Nachfragen</a:t>
          </a:r>
          <a:endParaRPr lang="en-US" sz="1800" kern="1200"/>
        </a:p>
      </dsp:txBody>
      <dsp:txXfrm>
        <a:off x="628650" y="1329809"/>
        <a:ext cx="1893093" cy="1135856"/>
      </dsp:txXfrm>
    </dsp:sp>
    <dsp:sp modelId="{E9B534ED-325E-524E-9289-DF4732457C36}">
      <dsp:nvSpPr>
        <dsp:cNvPr id="0" name=""/>
        <dsp:cNvSpPr/>
      </dsp:nvSpPr>
      <dsp:spPr>
        <a:xfrm>
          <a:off x="2711053" y="1329809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neugierige Fragen</a:t>
          </a:r>
          <a:endParaRPr lang="en-US" sz="1800" kern="1200"/>
        </a:p>
      </dsp:txBody>
      <dsp:txXfrm>
        <a:off x="2711053" y="1329809"/>
        <a:ext cx="1893093" cy="1135856"/>
      </dsp:txXfrm>
    </dsp:sp>
    <dsp:sp modelId="{EA76D20E-487F-7546-BA15-3A9BF3DC6F4E}">
      <dsp:nvSpPr>
        <dsp:cNvPr id="0" name=""/>
        <dsp:cNvSpPr/>
      </dsp:nvSpPr>
      <dsp:spPr>
        <a:xfrm>
          <a:off x="4793456" y="1329809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über den Tellerrand</a:t>
          </a:r>
          <a:endParaRPr lang="en-US" sz="1800" kern="1200"/>
        </a:p>
      </dsp:txBody>
      <dsp:txXfrm>
        <a:off x="4793456" y="1329809"/>
        <a:ext cx="1893093" cy="1135856"/>
      </dsp:txXfrm>
    </dsp:sp>
    <dsp:sp modelId="{2B012F8B-92AC-834B-B7E0-C12551F625A1}">
      <dsp:nvSpPr>
        <dsp:cNvPr id="0" name=""/>
        <dsp:cNvSpPr/>
      </dsp:nvSpPr>
      <dsp:spPr>
        <a:xfrm>
          <a:off x="628650" y="2654974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weiterführende Fragen</a:t>
          </a:r>
          <a:endParaRPr lang="en-US" sz="1800" kern="1200"/>
        </a:p>
      </dsp:txBody>
      <dsp:txXfrm>
        <a:off x="628650" y="2654974"/>
        <a:ext cx="1893093" cy="1135856"/>
      </dsp:txXfrm>
    </dsp:sp>
    <dsp:sp modelId="{737391ED-231D-CC4A-9529-58EA62E751BA}">
      <dsp:nvSpPr>
        <dsp:cNvPr id="0" name=""/>
        <dsp:cNvSpPr/>
      </dsp:nvSpPr>
      <dsp:spPr>
        <a:xfrm>
          <a:off x="2711053" y="2654974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Schein-Fragen</a:t>
          </a:r>
          <a:endParaRPr lang="en-US" sz="1800" kern="1200"/>
        </a:p>
      </dsp:txBody>
      <dsp:txXfrm>
        <a:off x="2711053" y="2654974"/>
        <a:ext cx="1893093" cy="1135856"/>
      </dsp:txXfrm>
    </dsp:sp>
    <dsp:sp modelId="{F199FB88-4932-FB46-B5FB-3FE2E33AD949}">
      <dsp:nvSpPr>
        <dsp:cNvPr id="0" name=""/>
        <dsp:cNvSpPr/>
      </dsp:nvSpPr>
      <dsp:spPr>
        <a:xfrm>
          <a:off x="4793456" y="2654974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Nummer „Sicher“</a:t>
          </a:r>
          <a:endParaRPr lang="en-US" sz="1800" kern="1200"/>
        </a:p>
      </dsp:txBody>
      <dsp:txXfrm>
        <a:off x="4793456" y="2654974"/>
        <a:ext cx="1893093" cy="1135856"/>
      </dsp:txXfrm>
    </dsp:sp>
    <dsp:sp modelId="{B997FC64-092C-F14F-B3EC-3E2539A4E69B}">
      <dsp:nvSpPr>
        <dsp:cNvPr id="0" name=""/>
        <dsp:cNvSpPr/>
      </dsp:nvSpPr>
      <dsp:spPr>
        <a:xfrm>
          <a:off x="628650" y="3980140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Verbindung, Zugehörigkeit</a:t>
          </a:r>
          <a:endParaRPr lang="en-US" sz="1800" kern="1200"/>
        </a:p>
      </dsp:txBody>
      <dsp:txXfrm>
        <a:off x="628650" y="3980140"/>
        <a:ext cx="1893093" cy="1135856"/>
      </dsp:txXfrm>
    </dsp:sp>
    <dsp:sp modelId="{5021F655-DF53-2940-BD47-63DC1A209BDD}">
      <dsp:nvSpPr>
        <dsp:cNvPr id="0" name=""/>
        <dsp:cNvSpPr/>
      </dsp:nvSpPr>
      <dsp:spPr>
        <a:xfrm>
          <a:off x="2711053" y="3980140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nicht &amp; kein</a:t>
          </a:r>
          <a:endParaRPr lang="en-US" sz="1800" kern="1200"/>
        </a:p>
      </dsp:txBody>
      <dsp:txXfrm>
        <a:off x="2711053" y="3980140"/>
        <a:ext cx="1893093" cy="1135856"/>
      </dsp:txXfrm>
    </dsp:sp>
    <dsp:sp modelId="{E2D2715C-4894-3648-95CD-EC5761C0F897}">
      <dsp:nvSpPr>
        <dsp:cNvPr id="0" name=""/>
        <dsp:cNvSpPr/>
      </dsp:nvSpPr>
      <dsp:spPr>
        <a:xfrm>
          <a:off x="4793456" y="3980140"/>
          <a:ext cx="1893093" cy="11358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/>
            <a:t>komplexe Fragen</a:t>
          </a:r>
          <a:endParaRPr lang="en-US" sz="1800" kern="1200"/>
        </a:p>
      </dsp:txBody>
      <dsp:txXfrm>
        <a:off x="4793456" y="3980140"/>
        <a:ext cx="1893093" cy="11358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3CBFE-8DDB-9244-BC17-7EACAAD7A92A}">
      <dsp:nvSpPr>
        <dsp:cNvPr id="0" name=""/>
        <dsp:cNvSpPr/>
      </dsp:nvSpPr>
      <dsp:spPr>
        <a:xfrm>
          <a:off x="2340864" y="2250"/>
          <a:ext cx="2633471" cy="98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dumme Fragen stellen</a:t>
          </a:r>
          <a:endParaRPr lang="en-US" sz="2700" kern="1200"/>
        </a:p>
      </dsp:txBody>
      <dsp:txXfrm>
        <a:off x="2388893" y="50279"/>
        <a:ext cx="2537413" cy="887814"/>
      </dsp:txXfrm>
    </dsp:sp>
    <dsp:sp modelId="{F9A114C7-9D46-A54E-816F-DB983388D290}">
      <dsp:nvSpPr>
        <dsp:cNvPr id="0" name=""/>
        <dsp:cNvSpPr/>
      </dsp:nvSpPr>
      <dsp:spPr>
        <a:xfrm>
          <a:off x="2340864" y="1035316"/>
          <a:ext cx="2633471" cy="98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Smalltalk</a:t>
          </a:r>
          <a:endParaRPr lang="en-US" sz="2700" kern="1200"/>
        </a:p>
      </dsp:txBody>
      <dsp:txXfrm>
        <a:off x="2388893" y="1083345"/>
        <a:ext cx="2537413" cy="887814"/>
      </dsp:txXfrm>
    </dsp:sp>
    <dsp:sp modelId="{63BA27CB-6162-9846-AFCE-EEA547C618CC}">
      <dsp:nvSpPr>
        <dsp:cNvPr id="0" name=""/>
        <dsp:cNvSpPr/>
      </dsp:nvSpPr>
      <dsp:spPr>
        <a:xfrm>
          <a:off x="2340864" y="2068383"/>
          <a:ext cx="2633471" cy="98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Rollentausch</a:t>
          </a:r>
          <a:endParaRPr lang="en-US" sz="2700" kern="1200"/>
        </a:p>
      </dsp:txBody>
      <dsp:txXfrm>
        <a:off x="2388893" y="2116412"/>
        <a:ext cx="2537413" cy="887814"/>
      </dsp:txXfrm>
    </dsp:sp>
    <dsp:sp modelId="{82B0CDF2-7364-E042-BD96-0F1998F5A6FC}">
      <dsp:nvSpPr>
        <dsp:cNvPr id="0" name=""/>
        <dsp:cNvSpPr/>
      </dsp:nvSpPr>
      <dsp:spPr>
        <a:xfrm>
          <a:off x="2340864" y="3101450"/>
          <a:ext cx="2633471" cy="98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3 Antworten, 1 Lüge</a:t>
          </a:r>
          <a:endParaRPr lang="en-US" sz="2700" kern="1200"/>
        </a:p>
      </dsp:txBody>
      <dsp:txXfrm>
        <a:off x="2388893" y="3149479"/>
        <a:ext cx="2537413" cy="887814"/>
      </dsp:txXfrm>
    </dsp:sp>
    <dsp:sp modelId="{80CDB256-BBB5-8A42-9898-5D7E7D031989}">
      <dsp:nvSpPr>
        <dsp:cNvPr id="0" name=""/>
        <dsp:cNvSpPr/>
      </dsp:nvSpPr>
      <dsp:spPr>
        <a:xfrm>
          <a:off x="2340864" y="4134516"/>
          <a:ext cx="2633471" cy="983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Fragen zählen</a:t>
          </a:r>
          <a:endParaRPr lang="en-US" sz="2700" kern="1200"/>
        </a:p>
      </dsp:txBody>
      <dsp:txXfrm>
        <a:off x="2388893" y="4182545"/>
        <a:ext cx="2537413" cy="8878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DE56-87D5-0A4D-B46C-281F26A30242}">
      <dsp:nvSpPr>
        <dsp:cNvPr id="0" name=""/>
        <dsp:cNvSpPr/>
      </dsp:nvSpPr>
      <dsp:spPr>
        <a:xfrm>
          <a:off x="0" y="10701"/>
          <a:ext cx="7728267" cy="7675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Fragen zu Bildern, Texten, Aufgaben</a:t>
          </a:r>
          <a:endParaRPr lang="en-US" sz="3200" kern="1200"/>
        </a:p>
      </dsp:txBody>
      <dsp:txXfrm>
        <a:off x="37467" y="48168"/>
        <a:ext cx="7653333" cy="692586"/>
      </dsp:txXfrm>
    </dsp:sp>
    <dsp:sp modelId="{5A0BC875-3DC9-8E47-AC0D-F5FAFE12AC05}">
      <dsp:nvSpPr>
        <dsp:cNvPr id="0" name=""/>
        <dsp:cNvSpPr/>
      </dsp:nvSpPr>
      <dsp:spPr>
        <a:xfrm>
          <a:off x="0" y="870381"/>
          <a:ext cx="7728267" cy="767520"/>
        </a:xfrm>
        <a:prstGeom prst="roundRect">
          <a:avLst/>
        </a:prstGeom>
        <a:solidFill>
          <a:schemeClr val="accent5">
            <a:hueOff val="2235664"/>
            <a:satOff val="-1927"/>
            <a:lumOff val="254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zu Aufgaben zunächst drei Fragen stellen</a:t>
          </a:r>
          <a:endParaRPr lang="en-US" sz="3200" kern="1200"/>
        </a:p>
      </dsp:txBody>
      <dsp:txXfrm>
        <a:off x="37467" y="907848"/>
        <a:ext cx="7653333" cy="692586"/>
      </dsp:txXfrm>
    </dsp:sp>
    <dsp:sp modelId="{EE862C81-504C-4D4C-8A5C-607F3931E69C}">
      <dsp:nvSpPr>
        <dsp:cNvPr id="0" name=""/>
        <dsp:cNvSpPr/>
      </dsp:nvSpPr>
      <dsp:spPr>
        <a:xfrm>
          <a:off x="0" y="1730061"/>
          <a:ext cx="7728267" cy="767520"/>
        </a:xfrm>
        <a:prstGeom prst="roundRect">
          <a:avLst/>
        </a:prstGeom>
        <a:solidFill>
          <a:schemeClr val="accent5">
            <a:hueOff val="4471328"/>
            <a:satOff val="-3854"/>
            <a:lumOff val="509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Fragen an KI</a:t>
          </a:r>
          <a:endParaRPr lang="en-US" sz="3200" kern="1200"/>
        </a:p>
      </dsp:txBody>
      <dsp:txXfrm>
        <a:off x="37467" y="1767528"/>
        <a:ext cx="7653333" cy="692586"/>
      </dsp:txXfrm>
    </dsp:sp>
    <dsp:sp modelId="{A67BEF59-7CB2-054D-8F80-6D90F1379D13}">
      <dsp:nvSpPr>
        <dsp:cNvPr id="0" name=""/>
        <dsp:cNvSpPr/>
      </dsp:nvSpPr>
      <dsp:spPr>
        <a:xfrm>
          <a:off x="0" y="2589742"/>
          <a:ext cx="7728267" cy="767520"/>
        </a:xfrm>
        <a:prstGeom prst="roundRect">
          <a:avLst/>
        </a:prstGeom>
        <a:solidFill>
          <a:schemeClr val="accent5">
            <a:hueOff val="6706992"/>
            <a:satOff val="-5780"/>
            <a:lumOff val="764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Frage der Woche / Behauptung der Woche</a:t>
          </a:r>
          <a:endParaRPr lang="en-US" sz="3200" kern="1200"/>
        </a:p>
      </dsp:txBody>
      <dsp:txXfrm>
        <a:off x="37467" y="2627209"/>
        <a:ext cx="7653333" cy="692586"/>
      </dsp:txXfrm>
    </dsp:sp>
    <dsp:sp modelId="{962CA174-BA7C-914E-B745-24F6ECEF7BAE}">
      <dsp:nvSpPr>
        <dsp:cNvPr id="0" name=""/>
        <dsp:cNvSpPr/>
      </dsp:nvSpPr>
      <dsp:spPr>
        <a:xfrm>
          <a:off x="0" y="3449422"/>
          <a:ext cx="7728267" cy="767520"/>
        </a:xfrm>
        <a:prstGeom prst="roundRect">
          <a:avLst/>
        </a:prstGeom>
        <a:solidFill>
          <a:schemeClr val="accent5">
            <a:hueOff val="8942655"/>
            <a:satOff val="-7707"/>
            <a:lumOff val="1019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Interview</a:t>
          </a:r>
          <a:endParaRPr lang="en-US" sz="3200" kern="1200"/>
        </a:p>
      </dsp:txBody>
      <dsp:txXfrm>
        <a:off x="37467" y="3486889"/>
        <a:ext cx="7653333" cy="692586"/>
      </dsp:txXfrm>
    </dsp:sp>
    <dsp:sp modelId="{F7A4F8D4-3F0D-9141-ADC7-F6C7F5ED96B3}">
      <dsp:nvSpPr>
        <dsp:cNvPr id="0" name=""/>
        <dsp:cNvSpPr/>
      </dsp:nvSpPr>
      <dsp:spPr>
        <a:xfrm>
          <a:off x="0" y="4309102"/>
          <a:ext cx="7728267" cy="767520"/>
        </a:xfrm>
        <a:prstGeom prst="roundRect">
          <a:avLst/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kern="1200"/>
            <a:t>Antworten prüfen</a:t>
          </a:r>
          <a:endParaRPr lang="en-US" sz="3200" kern="1200"/>
        </a:p>
      </dsp:txBody>
      <dsp:txXfrm>
        <a:off x="37467" y="4346569"/>
        <a:ext cx="7653333" cy="6925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454CB-7882-6947-ABA2-429F6AEC2460}">
      <dsp:nvSpPr>
        <dsp:cNvPr id="0" name=""/>
        <dsp:cNvSpPr/>
      </dsp:nvSpPr>
      <dsp:spPr>
        <a:xfrm>
          <a:off x="0" y="621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CD928D-3DCA-4B45-9248-B4A744CD6C82}">
      <dsp:nvSpPr>
        <dsp:cNvPr id="0" name=""/>
        <dsp:cNvSpPr/>
      </dsp:nvSpPr>
      <dsp:spPr>
        <a:xfrm>
          <a:off x="0" y="621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mehr/andere Mitarbeit</a:t>
          </a:r>
          <a:endParaRPr lang="en-US" sz="3100" kern="1200"/>
        </a:p>
      </dsp:txBody>
      <dsp:txXfrm>
        <a:off x="0" y="621"/>
        <a:ext cx="7728267" cy="726583"/>
      </dsp:txXfrm>
    </dsp:sp>
    <dsp:sp modelId="{59F74E44-3744-CF49-A832-B5D38E3FD943}">
      <dsp:nvSpPr>
        <dsp:cNvPr id="0" name=""/>
        <dsp:cNvSpPr/>
      </dsp:nvSpPr>
      <dsp:spPr>
        <a:xfrm>
          <a:off x="0" y="727204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97E92-C5B7-A047-AFE2-83C9E7D5E484}">
      <dsp:nvSpPr>
        <dsp:cNvPr id="0" name=""/>
        <dsp:cNvSpPr/>
      </dsp:nvSpPr>
      <dsp:spPr>
        <a:xfrm>
          <a:off x="0" y="727204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Teilhabe</a:t>
          </a:r>
          <a:endParaRPr lang="en-US" sz="3100" kern="1200"/>
        </a:p>
      </dsp:txBody>
      <dsp:txXfrm>
        <a:off x="0" y="727204"/>
        <a:ext cx="7728267" cy="726583"/>
      </dsp:txXfrm>
    </dsp:sp>
    <dsp:sp modelId="{398C9B92-4D97-564C-9C1A-E1507282B1FD}">
      <dsp:nvSpPr>
        <dsp:cNvPr id="0" name=""/>
        <dsp:cNvSpPr/>
      </dsp:nvSpPr>
      <dsp:spPr>
        <a:xfrm>
          <a:off x="0" y="1453787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2FA488-96D5-9549-97EE-2C7710EA16B7}">
      <dsp:nvSpPr>
        <dsp:cNvPr id="0" name=""/>
        <dsp:cNvSpPr/>
      </dsp:nvSpPr>
      <dsp:spPr>
        <a:xfrm>
          <a:off x="0" y="1453787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Einfluss auf Richtung und Aspekte</a:t>
          </a:r>
          <a:endParaRPr lang="en-US" sz="3100" kern="1200"/>
        </a:p>
      </dsp:txBody>
      <dsp:txXfrm>
        <a:off x="0" y="1453787"/>
        <a:ext cx="7728267" cy="726583"/>
      </dsp:txXfrm>
    </dsp:sp>
    <dsp:sp modelId="{FB172C31-07EB-EE4B-AC2D-FA425A7E5F17}">
      <dsp:nvSpPr>
        <dsp:cNvPr id="0" name=""/>
        <dsp:cNvSpPr/>
      </dsp:nvSpPr>
      <dsp:spPr>
        <a:xfrm>
          <a:off x="0" y="2180370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AADE0A-C1BE-7149-AD06-2D43009E201F}">
      <dsp:nvSpPr>
        <dsp:cNvPr id="0" name=""/>
        <dsp:cNvSpPr/>
      </dsp:nvSpPr>
      <dsp:spPr>
        <a:xfrm>
          <a:off x="0" y="2180370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Informationen, Informationen, Informationen </a:t>
          </a:r>
          <a:endParaRPr lang="en-US" sz="3100" kern="1200"/>
        </a:p>
      </dsp:txBody>
      <dsp:txXfrm>
        <a:off x="0" y="2180370"/>
        <a:ext cx="7728267" cy="726583"/>
      </dsp:txXfrm>
    </dsp:sp>
    <dsp:sp modelId="{74CB5EEF-CA25-1C42-8714-875F68BD2840}">
      <dsp:nvSpPr>
        <dsp:cNvPr id="0" name=""/>
        <dsp:cNvSpPr/>
      </dsp:nvSpPr>
      <dsp:spPr>
        <a:xfrm>
          <a:off x="0" y="2906953"/>
          <a:ext cx="77282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C02F33-252A-7442-AA82-600B425F6425}">
      <dsp:nvSpPr>
        <dsp:cNvPr id="0" name=""/>
        <dsp:cNvSpPr/>
      </dsp:nvSpPr>
      <dsp:spPr>
        <a:xfrm>
          <a:off x="0" y="2906953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Mut, sich zu zeigen</a:t>
          </a:r>
          <a:endParaRPr lang="en-US" sz="3100" kern="1200"/>
        </a:p>
      </dsp:txBody>
      <dsp:txXfrm>
        <a:off x="0" y="2906953"/>
        <a:ext cx="7728267" cy="726583"/>
      </dsp:txXfrm>
    </dsp:sp>
    <dsp:sp modelId="{30405BB9-011A-2C45-BF41-E670250C7DEE}">
      <dsp:nvSpPr>
        <dsp:cNvPr id="0" name=""/>
        <dsp:cNvSpPr/>
      </dsp:nvSpPr>
      <dsp:spPr>
        <a:xfrm>
          <a:off x="0" y="3633536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A6C9C-8D45-4B4F-A1A7-F0D93EC150FE}">
      <dsp:nvSpPr>
        <dsp:cNvPr id="0" name=""/>
        <dsp:cNvSpPr/>
      </dsp:nvSpPr>
      <dsp:spPr>
        <a:xfrm>
          <a:off x="0" y="3633536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sich selbst Fragen stellen: Reflexion</a:t>
          </a:r>
        </a:p>
      </dsp:txBody>
      <dsp:txXfrm>
        <a:off x="0" y="3633536"/>
        <a:ext cx="7728267" cy="726583"/>
      </dsp:txXfrm>
    </dsp:sp>
    <dsp:sp modelId="{66F7FD9D-159B-F64B-8449-7BE45B6556BB}">
      <dsp:nvSpPr>
        <dsp:cNvPr id="0" name=""/>
        <dsp:cNvSpPr/>
      </dsp:nvSpPr>
      <dsp:spPr>
        <a:xfrm>
          <a:off x="0" y="4360119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77F21-69FF-444D-B2AD-8E0BCBF51171}">
      <dsp:nvSpPr>
        <dsp:cNvPr id="0" name=""/>
        <dsp:cNvSpPr/>
      </dsp:nvSpPr>
      <dsp:spPr>
        <a:xfrm>
          <a:off x="0" y="4360119"/>
          <a:ext cx="7728267" cy="726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bessere Merkfähigkeit, involviert sein</a:t>
          </a:r>
        </a:p>
      </dsp:txBody>
      <dsp:txXfrm>
        <a:off x="0" y="4360119"/>
        <a:ext cx="7728267" cy="7265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6DD5A-EB45-EB46-B3A1-DCC185EA38B5}" type="datetimeFigureOut">
              <a:t>09.07.25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DB60D-D9E9-D34B-A46A-CCA79102AFC7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832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Fragen, die das Gegenüber stoppen, überraschen, sodass es länger nachdenken muss, um zu antworten = Neues öffnen, Reflexion anregen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3DB60D-D9E9-D34B-A46A-CCA79102AFC7}" type="slidenum"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700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7/9/25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micaela.grohe@lern-fair.de" TargetMode="External"/><Relationship Id="rId2" Type="http://schemas.openxmlformats.org/officeDocument/2006/relationships/hyperlink" Target="http://www.mgrohee.d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38F5C-EC61-6208-0625-D512A68277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Fragen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E85F69A-4CD7-A1D2-831F-2EEA91CBA2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Lern-Fair</a:t>
            </a:r>
          </a:p>
          <a:p>
            <a:r>
              <a:rPr lang="de-DE"/>
              <a:t>Micaela Grohé</a:t>
            </a:r>
          </a:p>
        </p:txBody>
      </p:sp>
    </p:spTree>
    <p:extLst>
      <p:ext uri="{BB962C8B-B14F-4D97-AF65-F5344CB8AC3E}">
        <p14:creationId xmlns:p14="http://schemas.microsoft.com/office/powerpoint/2010/main" val="278757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4B977-54DE-8F65-034A-405A358E1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de-DE"/>
              <a:t>Übung &amp; Training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C3C43CA-F6BB-9F54-51D7-E9D67C75F7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139578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798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9A8B2A-6526-C6E7-FA8C-4ECFA84B0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de-DE"/>
              <a:t>Gewinn &amp; Sinn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F824F4D-9FC7-9732-6D7C-FB8E2FA52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013522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2969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6DDF6A-29F1-8372-84DE-98EC30BE1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gute Frage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FE66E8-C034-CC86-AFF7-D903797D8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ins Schwarze treffen</a:t>
            </a:r>
          </a:p>
        </p:txBody>
      </p:sp>
      <p:pic>
        <p:nvPicPr>
          <p:cNvPr id="6" name="Grafik 5" descr="Volltreffer mit einfarbiger Füllung">
            <a:extLst>
              <a:ext uri="{FF2B5EF4-FFF2-40B4-BE49-F238E27FC236}">
                <a16:creationId xmlns:a16="http://schemas.microsoft.com/office/drawing/2014/main" id="{BD5A3B3B-C7C8-B740-A58A-9382BEE0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9274" y="222482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51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11F814-6F96-BD52-A54A-85E0F6F36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Mehr davon...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FAEFE0-E556-8D31-AAE6-B4A8DFBB7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Themen-Wünsche:</a:t>
            </a:r>
          </a:p>
          <a:p>
            <a:r>
              <a:rPr lang="de-DE">
                <a:solidFill>
                  <a:srgbClr val="FF0000"/>
                </a:solidFill>
              </a:rPr>
              <a:t>Präsenz-WE in Magdeburg      14.-16.11.25</a:t>
            </a:r>
          </a:p>
          <a:p>
            <a:endParaRPr lang="de-DE"/>
          </a:p>
          <a:p>
            <a:r>
              <a:rPr lang="de-DE"/>
              <a:t>Material: </a:t>
            </a:r>
            <a:r>
              <a:rPr lang="de-DE">
                <a:hlinkClick r:id="rId2"/>
              </a:rPr>
              <a:t>www.mgrohee.de</a:t>
            </a:r>
            <a:endParaRPr lang="de-DE"/>
          </a:p>
          <a:p>
            <a:r>
              <a:rPr lang="de-DE"/>
              <a:t>Nachfragen: </a:t>
            </a:r>
            <a:r>
              <a:rPr lang="de-DE">
                <a:solidFill>
                  <a:schemeClr val="accent1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micaela.grohe@lern-fair.de</a:t>
            </a:r>
            <a:endParaRPr lang="de-DE">
              <a:solidFill>
                <a:schemeClr val="accent1">
                  <a:lumMod val="75000"/>
                </a:schemeClr>
              </a:solidFill>
            </a:endParaRP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966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B9F15-6378-20D5-09F9-250CD3943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Gewohnheit</a:t>
            </a:r>
          </a:p>
        </p:txBody>
      </p:sp>
      <p:pic>
        <p:nvPicPr>
          <p:cNvPr id="5" name="Inhaltsplatzhalter 4" descr="Sitzende Personen in Reihen in Innenräumen mit erhobenem Arm, die dem stehenden Moderator in formellem Hemd und Krawatte zugewandt sind">
            <a:extLst>
              <a:ext uri="{FF2B5EF4-FFF2-40B4-BE49-F238E27FC236}">
                <a16:creationId xmlns:a16="http://schemas.microsoft.com/office/drawing/2014/main" id="{8AFDF754-FC39-B48C-9EE8-6E277574B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91311" y="3746674"/>
            <a:ext cx="2954291" cy="1978346"/>
          </a:xfrm>
        </p:spPr>
      </p:pic>
      <p:pic>
        <p:nvPicPr>
          <p:cNvPr id="7" name="Grafik 6" descr="Lehrerin, die lächelt und an ein Whiteboard schreibt">
            <a:extLst>
              <a:ext uri="{FF2B5EF4-FFF2-40B4-BE49-F238E27FC236}">
                <a16:creationId xmlns:a16="http://schemas.microsoft.com/office/drawing/2014/main" id="{904E8C42-30AE-4146-0842-7A39133D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251" y="752497"/>
            <a:ext cx="2970421" cy="197834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12DA4F5-071C-8D1B-F4F1-43581CAF2EB8}"/>
              </a:ext>
            </a:extLst>
          </p:cNvPr>
          <p:cNvSpPr txBox="1"/>
          <p:nvPr/>
        </p:nvSpPr>
        <p:spPr>
          <a:xfrm rot="19086666">
            <a:off x="5867275" y="3010779"/>
            <a:ext cx="3478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/>
              <a:t>Künstlichkeit:</a:t>
            </a:r>
          </a:p>
          <a:p>
            <a:pPr algn="ctr"/>
            <a:r>
              <a:rPr lang="de-DE"/>
              <a:t>Lehrkraft kennt meist die Antwort.</a:t>
            </a:r>
          </a:p>
        </p:txBody>
      </p:sp>
    </p:spTree>
    <p:extLst>
      <p:ext uri="{BB962C8B-B14F-4D97-AF65-F5344CB8AC3E}">
        <p14:creationId xmlns:p14="http://schemas.microsoft.com/office/powerpoint/2010/main" val="363707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DE9FF7-D872-E095-18BA-C76777FE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de-DE"/>
              <a:t>Voraussetzung 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6D96B46-E23E-7F54-5FB2-51E01D7BB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1012327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1053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3CA5CC-4B65-531C-C7CD-B92E7F857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Fragen in der Schule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864E41F7-218B-E48F-0238-250C4091CE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289285"/>
              </p:ext>
            </p:extLst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352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937197-E37C-3FF2-9150-907EE157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Qualität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2F497EAF-6B88-E387-1BBD-A555773B95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587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520169-C8C7-C072-685C-52E87EC50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Geschlossene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C891BC-4398-E47A-8B84-46ED12EEB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Antworten nur mit Ja oder Nein</a:t>
            </a:r>
          </a:p>
          <a:p>
            <a:r>
              <a:rPr lang="de-DE">
                <a:sym typeface="Wingdings" pitchFamily="2" charset="2"/>
              </a:rPr>
              <a:t> wenig Zeitaufwand</a:t>
            </a:r>
          </a:p>
          <a:p>
            <a:r>
              <a:rPr lang="de-DE">
                <a:sym typeface="Wingdings" pitchFamily="2" charset="2"/>
              </a:rPr>
              <a:t> klare Information</a:t>
            </a:r>
          </a:p>
          <a:p>
            <a:r>
              <a:rPr lang="de-DE">
                <a:sym typeface="Wingdings" pitchFamily="2" charset="2"/>
              </a:rPr>
              <a:t> Antwort undifferenziert</a:t>
            </a:r>
          </a:p>
          <a:p>
            <a:r>
              <a:rPr lang="de-DE">
                <a:sym typeface="Wingdings" pitchFamily="2" charset="2"/>
              </a:rPr>
              <a:t> Fragende:r führt deutlich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15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B9612B-6058-520E-54B0-EA236B741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Offene Fragen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5F4F0ED-9BE1-1CE1-AA0F-559FBA5C2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Offene Fragen beginnen mit einem Fragewort:</a:t>
            </a:r>
            <a:br>
              <a:rPr lang="de-DE"/>
            </a:br>
            <a:r>
              <a:rPr lang="de-DE"/>
              <a:t>wie, wo, wann, warum, inwiefern, wer, was </a:t>
            </a:r>
          </a:p>
          <a:p>
            <a:pPr marL="0" indent="0">
              <a:buNone/>
            </a:pPr>
            <a:endParaRPr lang="de-DE"/>
          </a:p>
          <a:p>
            <a:r>
              <a:rPr lang="de-DE">
                <a:sym typeface="Wingdings" pitchFamily="2" charset="2"/>
              </a:rPr>
              <a:t> viel Information</a:t>
            </a:r>
          </a:p>
          <a:p>
            <a:r>
              <a:rPr lang="de-DE">
                <a:sym typeface="Wingdings" pitchFamily="2" charset="2"/>
              </a:rPr>
              <a:t> differenzierte Information</a:t>
            </a:r>
          </a:p>
          <a:p>
            <a:r>
              <a:rPr lang="de-DE">
                <a:sym typeface="Wingdings" pitchFamily="2" charset="2"/>
              </a:rPr>
              <a:t> hoher Sprechanteil der/des Befragte/n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8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EE2B5B-2E81-0F85-FC77-DD6DAC6D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Intentionen &amp;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24A5C8-945F-8B67-65CC-474B941CF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Sachinformationen, Wissen erweitern</a:t>
            </a:r>
          </a:p>
          <a:p>
            <a:r>
              <a:rPr lang="de-DE"/>
              <a:t>Zusammenhänge</a:t>
            </a:r>
          </a:p>
          <a:p>
            <a:r>
              <a:rPr lang="de-DE"/>
              <a:t>Gründe, Ursachen</a:t>
            </a:r>
          </a:p>
          <a:p>
            <a:r>
              <a:rPr lang="de-DE"/>
              <a:t>Absichten, Pläne, Interessen anderer</a:t>
            </a:r>
          </a:p>
          <a:p>
            <a:r>
              <a:rPr lang="de-DE"/>
              <a:t>Sinn, eigener Gewinn / Vorteil</a:t>
            </a:r>
          </a:p>
          <a:p>
            <a:r>
              <a:rPr lang="de-DE"/>
              <a:t>Hoffnung auf Zustimmung</a:t>
            </a:r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1997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C3CBE-57AB-4F39-9C02-971BC8B07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Verführung zum Fragen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B096B013-65CC-8426-3D7E-702CBF6DB4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69268" y="864108"/>
          <a:ext cx="7315200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552430"/>
      </p:ext>
    </p:extLst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Rahmen</Template>
  <TotalTime>0</TotalTime>
  <Words>279</Words>
  <Application>Microsoft Macintosh PowerPoint</Application>
  <PresentationFormat>Breitbild</PresentationFormat>
  <Paragraphs>79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Aptos</vt:lpstr>
      <vt:lpstr>Corbel</vt:lpstr>
      <vt:lpstr>Wingdings</vt:lpstr>
      <vt:lpstr>Wingdings 2</vt:lpstr>
      <vt:lpstr>Rahmen</vt:lpstr>
      <vt:lpstr>Fragen</vt:lpstr>
      <vt:lpstr>Gewohnheit</vt:lpstr>
      <vt:lpstr>Voraussetzung </vt:lpstr>
      <vt:lpstr>Fragen in der Schule</vt:lpstr>
      <vt:lpstr>Qualität</vt:lpstr>
      <vt:lpstr>Geschlossene Fragen</vt:lpstr>
      <vt:lpstr>Offene Fragen</vt:lpstr>
      <vt:lpstr>Intentionen &amp; Ziele</vt:lpstr>
      <vt:lpstr>Verführung zum Fragen</vt:lpstr>
      <vt:lpstr>Übung &amp; Training</vt:lpstr>
      <vt:lpstr>Gewinn &amp; Sinn</vt:lpstr>
      <vt:lpstr>gute Frage</vt:lpstr>
      <vt:lpstr>Mehr davon...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Micaela</dc:creator>
  <cp:lastModifiedBy>Micaela</cp:lastModifiedBy>
  <cp:revision>6</cp:revision>
  <dcterms:created xsi:type="dcterms:W3CDTF">2025-07-07T17:00:56Z</dcterms:created>
  <dcterms:modified xsi:type="dcterms:W3CDTF">2025-07-09T03:59:16Z</dcterms:modified>
</cp:coreProperties>
</file>