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notesMasterIdLst>
    <p:notesMasterId r:id="rId16"/>
  </p:notes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6" r:id="rId9"/>
    <p:sldId id="268" r:id="rId10"/>
    <p:sldId id="269" r:id="rId11"/>
    <p:sldId id="270" r:id="rId12"/>
    <p:sldId id="271" r:id="rId13"/>
    <p:sldId id="264" r:id="rId14"/>
    <p:sldId id="26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25"/>
    <p:restoredTop sz="94655"/>
  </p:normalViewPr>
  <p:slideViewPr>
    <p:cSldViewPr snapToGrid="0">
      <p:cViewPr varScale="1">
        <p:scale>
          <a:sx n="107" d="100"/>
          <a:sy n="107" d="100"/>
        </p:scale>
        <p:origin x="192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6_2">
  <dgm:title val=""/>
  <dgm:desc val=""/>
  <dgm:catLst>
    <dgm:cat type="accent6" pri="16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D56FEE-109F-4849-A71C-99FC5F960CA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4CD5D11-4B30-4E4C-841C-EDF1284379A9}">
      <dgm:prSet/>
      <dgm:spPr/>
      <dgm:t>
        <a:bodyPr/>
        <a:lstStyle/>
        <a:p>
          <a:r>
            <a:rPr lang="de-DE"/>
            <a:t>Erzähle von einer Situation in der Schule, </a:t>
          </a:r>
          <a:br>
            <a:rPr lang="de-DE"/>
          </a:br>
          <a:r>
            <a:rPr lang="de-DE"/>
            <a:t>als du richtig Lust hattest, etwas zu lernen/zu arbeiten, </a:t>
          </a:r>
          <a:br>
            <a:rPr lang="de-DE"/>
          </a:br>
          <a:r>
            <a:rPr lang="de-DE"/>
            <a:t>was du vorher abgelehnt oder vermieden hast.</a:t>
          </a:r>
          <a:endParaRPr lang="en-US"/>
        </a:p>
      </dgm:t>
    </dgm:pt>
    <dgm:pt modelId="{13D12E8A-C282-4BEB-8074-BD44DD41BC3F}" type="parTrans" cxnId="{E9630A19-776E-4BBF-8C27-4125E4CD686F}">
      <dgm:prSet/>
      <dgm:spPr/>
      <dgm:t>
        <a:bodyPr/>
        <a:lstStyle/>
        <a:p>
          <a:endParaRPr lang="en-US"/>
        </a:p>
      </dgm:t>
    </dgm:pt>
    <dgm:pt modelId="{4198F8EF-3BDD-4AB6-9055-1358E558FE63}" type="sibTrans" cxnId="{E9630A19-776E-4BBF-8C27-4125E4CD686F}">
      <dgm:prSet/>
      <dgm:spPr/>
      <dgm:t>
        <a:bodyPr/>
        <a:lstStyle/>
        <a:p>
          <a:endParaRPr lang="en-US"/>
        </a:p>
      </dgm:t>
    </dgm:pt>
    <dgm:pt modelId="{A5F06A53-15E8-4112-9515-56698DF85DB5}">
      <dgm:prSet/>
      <dgm:spPr/>
      <dgm:t>
        <a:bodyPr/>
        <a:lstStyle/>
        <a:p>
          <a:r>
            <a:rPr lang="de-DE"/>
            <a:t>Vielleicht erinnerst du dich auch an FLow-Erlebnis in der Schule....</a:t>
          </a:r>
          <a:endParaRPr lang="en-US"/>
        </a:p>
      </dgm:t>
    </dgm:pt>
    <dgm:pt modelId="{C0FC3BDD-7C8A-4DDA-A424-F2EB2C9A4FD5}" type="parTrans" cxnId="{39A1F6D1-D62D-47FC-A0E6-99A01A8BCC46}">
      <dgm:prSet/>
      <dgm:spPr/>
      <dgm:t>
        <a:bodyPr/>
        <a:lstStyle/>
        <a:p>
          <a:endParaRPr lang="en-US"/>
        </a:p>
      </dgm:t>
    </dgm:pt>
    <dgm:pt modelId="{0CB04D2B-C279-4978-A897-3A79E737EE83}" type="sibTrans" cxnId="{39A1F6D1-D62D-47FC-A0E6-99A01A8BCC46}">
      <dgm:prSet/>
      <dgm:spPr/>
      <dgm:t>
        <a:bodyPr/>
        <a:lstStyle/>
        <a:p>
          <a:endParaRPr lang="en-US"/>
        </a:p>
      </dgm:t>
    </dgm:pt>
    <dgm:pt modelId="{94C8D769-9AD8-3142-8C23-78D3DCEA6629}" type="pres">
      <dgm:prSet presAssocID="{44D56FEE-109F-4849-A71C-99FC5F960CA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CC67B2E-48E3-A44E-947A-759BF127220C}" type="pres">
      <dgm:prSet presAssocID="{F4CD5D11-4B30-4E4C-841C-EDF1284379A9}" presName="hierRoot1" presStyleCnt="0"/>
      <dgm:spPr/>
    </dgm:pt>
    <dgm:pt modelId="{133A54BA-09AA-7D42-9A20-A5DB726924E8}" type="pres">
      <dgm:prSet presAssocID="{F4CD5D11-4B30-4E4C-841C-EDF1284379A9}" presName="composite" presStyleCnt="0"/>
      <dgm:spPr/>
    </dgm:pt>
    <dgm:pt modelId="{C7A9323E-9502-FC41-93CE-C5701E97CAC4}" type="pres">
      <dgm:prSet presAssocID="{F4CD5D11-4B30-4E4C-841C-EDF1284379A9}" presName="background" presStyleLbl="node0" presStyleIdx="0" presStyleCnt="2"/>
      <dgm:spPr/>
    </dgm:pt>
    <dgm:pt modelId="{9842CE20-3FC7-334B-B6DC-B7C5AB31E9A9}" type="pres">
      <dgm:prSet presAssocID="{F4CD5D11-4B30-4E4C-841C-EDF1284379A9}" presName="text" presStyleLbl="fgAcc0" presStyleIdx="0" presStyleCnt="2">
        <dgm:presLayoutVars>
          <dgm:chPref val="3"/>
        </dgm:presLayoutVars>
      </dgm:prSet>
      <dgm:spPr/>
    </dgm:pt>
    <dgm:pt modelId="{090D7B38-85B7-D64B-AEC2-5A5BD179A8FB}" type="pres">
      <dgm:prSet presAssocID="{F4CD5D11-4B30-4E4C-841C-EDF1284379A9}" presName="hierChild2" presStyleCnt="0"/>
      <dgm:spPr/>
    </dgm:pt>
    <dgm:pt modelId="{FEF0A241-E732-C14F-A598-89B7E8E5741E}" type="pres">
      <dgm:prSet presAssocID="{A5F06A53-15E8-4112-9515-56698DF85DB5}" presName="hierRoot1" presStyleCnt="0"/>
      <dgm:spPr/>
    </dgm:pt>
    <dgm:pt modelId="{BA1A5B39-750D-BB43-8226-1FDC6F45135F}" type="pres">
      <dgm:prSet presAssocID="{A5F06A53-15E8-4112-9515-56698DF85DB5}" presName="composite" presStyleCnt="0"/>
      <dgm:spPr/>
    </dgm:pt>
    <dgm:pt modelId="{3799E509-5AE7-F540-8D87-CF872A13A718}" type="pres">
      <dgm:prSet presAssocID="{A5F06A53-15E8-4112-9515-56698DF85DB5}" presName="background" presStyleLbl="node0" presStyleIdx="1" presStyleCnt="2"/>
      <dgm:spPr/>
    </dgm:pt>
    <dgm:pt modelId="{81CC8AAC-B469-5F4C-87D8-8B12D446B797}" type="pres">
      <dgm:prSet presAssocID="{A5F06A53-15E8-4112-9515-56698DF85DB5}" presName="text" presStyleLbl="fgAcc0" presStyleIdx="1" presStyleCnt="2">
        <dgm:presLayoutVars>
          <dgm:chPref val="3"/>
        </dgm:presLayoutVars>
      </dgm:prSet>
      <dgm:spPr/>
    </dgm:pt>
    <dgm:pt modelId="{5B157370-3008-B342-BB26-9B53C308FE99}" type="pres">
      <dgm:prSet presAssocID="{A5F06A53-15E8-4112-9515-56698DF85DB5}" presName="hierChild2" presStyleCnt="0"/>
      <dgm:spPr/>
    </dgm:pt>
  </dgm:ptLst>
  <dgm:cxnLst>
    <dgm:cxn modelId="{443FD003-12D8-144A-A730-3EBB974812FB}" type="presOf" srcId="{44D56FEE-109F-4849-A71C-99FC5F960CA5}" destId="{94C8D769-9AD8-3142-8C23-78D3DCEA6629}" srcOrd="0" destOrd="0" presId="urn:microsoft.com/office/officeart/2005/8/layout/hierarchy1"/>
    <dgm:cxn modelId="{E9630A19-776E-4BBF-8C27-4125E4CD686F}" srcId="{44D56FEE-109F-4849-A71C-99FC5F960CA5}" destId="{F4CD5D11-4B30-4E4C-841C-EDF1284379A9}" srcOrd="0" destOrd="0" parTransId="{13D12E8A-C282-4BEB-8074-BD44DD41BC3F}" sibTransId="{4198F8EF-3BDD-4AB6-9055-1358E558FE63}"/>
    <dgm:cxn modelId="{EEC2BB3B-4CE8-904E-B1A8-CBC60B233CD5}" type="presOf" srcId="{F4CD5D11-4B30-4E4C-841C-EDF1284379A9}" destId="{9842CE20-3FC7-334B-B6DC-B7C5AB31E9A9}" srcOrd="0" destOrd="0" presId="urn:microsoft.com/office/officeart/2005/8/layout/hierarchy1"/>
    <dgm:cxn modelId="{0688288D-1E67-CD46-882D-30379DF18F79}" type="presOf" srcId="{A5F06A53-15E8-4112-9515-56698DF85DB5}" destId="{81CC8AAC-B469-5F4C-87D8-8B12D446B797}" srcOrd="0" destOrd="0" presId="urn:microsoft.com/office/officeart/2005/8/layout/hierarchy1"/>
    <dgm:cxn modelId="{39A1F6D1-D62D-47FC-A0E6-99A01A8BCC46}" srcId="{44D56FEE-109F-4849-A71C-99FC5F960CA5}" destId="{A5F06A53-15E8-4112-9515-56698DF85DB5}" srcOrd="1" destOrd="0" parTransId="{C0FC3BDD-7C8A-4DDA-A424-F2EB2C9A4FD5}" sibTransId="{0CB04D2B-C279-4978-A897-3A79E737EE83}"/>
    <dgm:cxn modelId="{F6559AD1-4D2A-7449-AC63-CAD3C5172953}" type="presParOf" srcId="{94C8D769-9AD8-3142-8C23-78D3DCEA6629}" destId="{8CC67B2E-48E3-A44E-947A-759BF127220C}" srcOrd="0" destOrd="0" presId="urn:microsoft.com/office/officeart/2005/8/layout/hierarchy1"/>
    <dgm:cxn modelId="{16003F81-1982-4A46-BF42-5CF65BAE62AE}" type="presParOf" srcId="{8CC67B2E-48E3-A44E-947A-759BF127220C}" destId="{133A54BA-09AA-7D42-9A20-A5DB726924E8}" srcOrd="0" destOrd="0" presId="urn:microsoft.com/office/officeart/2005/8/layout/hierarchy1"/>
    <dgm:cxn modelId="{44829370-CB38-6743-B3EF-A53846F2DE6F}" type="presParOf" srcId="{133A54BA-09AA-7D42-9A20-A5DB726924E8}" destId="{C7A9323E-9502-FC41-93CE-C5701E97CAC4}" srcOrd="0" destOrd="0" presId="urn:microsoft.com/office/officeart/2005/8/layout/hierarchy1"/>
    <dgm:cxn modelId="{1A06D2D9-80CF-B648-80C2-74E0C6DF7B40}" type="presParOf" srcId="{133A54BA-09AA-7D42-9A20-A5DB726924E8}" destId="{9842CE20-3FC7-334B-B6DC-B7C5AB31E9A9}" srcOrd="1" destOrd="0" presId="urn:microsoft.com/office/officeart/2005/8/layout/hierarchy1"/>
    <dgm:cxn modelId="{EFEFC037-D977-EF44-8214-5752D3D2E255}" type="presParOf" srcId="{8CC67B2E-48E3-A44E-947A-759BF127220C}" destId="{090D7B38-85B7-D64B-AEC2-5A5BD179A8FB}" srcOrd="1" destOrd="0" presId="urn:microsoft.com/office/officeart/2005/8/layout/hierarchy1"/>
    <dgm:cxn modelId="{0FD767F4-1E6E-E545-83DA-C60B1F9C5891}" type="presParOf" srcId="{94C8D769-9AD8-3142-8C23-78D3DCEA6629}" destId="{FEF0A241-E732-C14F-A598-89B7E8E5741E}" srcOrd="1" destOrd="0" presId="urn:microsoft.com/office/officeart/2005/8/layout/hierarchy1"/>
    <dgm:cxn modelId="{7C26C784-CFCE-2A43-A66F-30CA51B9EE94}" type="presParOf" srcId="{FEF0A241-E732-C14F-A598-89B7E8E5741E}" destId="{BA1A5B39-750D-BB43-8226-1FDC6F45135F}" srcOrd="0" destOrd="0" presId="urn:microsoft.com/office/officeart/2005/8/layout/hierarchy1"/>
    <dgm:cxn modelId="{276EB1AF-11E9-D849-ACC7-3621C65C7142}" type="presParOf" srcId="{BA1A5B39-750D-BB43-8226-1FDC6F45135F}" destId="{3799E509-5AE7-F540-8D87-CF872A13A718}" srcOrd="0" destOrd="0" presId="urn:microsoft.com/office/officeart/2005/8/layout/hierarchy1"/>
    <dgm:cxn modelId="{01EEB560-C980-E542-A255-42636651F83C}" type="presParOf" srcId="{BA1A5B39-750D-BB43-8226-1FDC6F45135F}" destId="{81CC8AAC-B469-5F4C-87D8-8B12D446B797}" srcOrd="1" destOrd="0" presId="urn:microsoft.com/office/officeart/2005/8/layout/hierarchy1"/>
    <dgm:cxn modelId="{B3DAF421-BC6D-C04A-A462-CE1DC5A0D28B}" type="presParOf" srcId="{FEF0A241-E732-C14F-A598-89B7E8E5741E}" destId="{5B157370-3008-B342-BB26-9B53C308FE9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964AB8-4704-4762-BE08-6756F2D7ABE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6_2" csCatId="accent6" phldr="1"/>
      <dgm:spPr/>
      <dgm:t>
        <a:bodyPr/>
        <a:lstStyle/>
        <a:p>
          <a:endParaRPr lang="en-US"/>
        </a:p>
      </dgm:t>
    </dgm:pt>
    <dgm:pt modelId="{64DC9F40-71F5-49B3-A5C4-5B2014A2E55F}">
      <dgm:prSet/>
      <dgm:spPr/>
      <dgm:t>
        <a:bodyPr/>
        <a:lstStyle/>
        <a:p>
          <a:r>
            <a:rPr lang="de-DE"/>
            <a:t>Ich bin gemeint.</a:t>
          </a:r>
          <a:endParaRPr lang="en-US"/>
        </a:p>
      </dgm:t>
    </dgm:pt>
    <dgm:pt modelId="{BD9A9DD9-F149-44DD-A1BB-F20BDA71BF3A}" type="parTrans" cxnId="{37430167-825F-4EB7-AC5E-BADB8309C409}">
      <dgm:prSet/>
      <dgm:spPr/>
      <dgm:t>
        <a:bodyPr/>
        <a:lstStyle/>
        <a:p>
          <a:endParaRPr lang="en-US"/>
        </a:p>
      </dgm:t>
    </dgm:pt>
    <dgm:pt modelId="{471E1C86-2501-4458-9DDF-F65D42D2B203}" type="sibTrans" cxnId="{37430167-825F-4EB7-AC5E-BADB8309C409}">
      <dgm:prSet/>
      <dgm:spPr/>
      <dgm:t>
        <a:bodyPr/>
        <a:lstStyle/>
        <a:p>
          <a:endParaRPr lang="en-US"/>
        </a:p>
      </dgm:t>
    </dgm:pt>
    <dgm:pt modelId="{33F38BEF-53BE-4DF1-AF8C-03D55F31641C}">
      <dgm:prSet/>
      <dgm:spPr/>
      <dgm:t>
        <a:bodyPr/>
        <a:lstStyle/>
        <a:p>
          <a:r>
            <a:rPr lang="de-DE"/>
            <a:t>Ich habe etwas davon: Belohnung, Anerkennung, Lob, Privileg.</a:t>
          </a:r>
          <a:endParaRPr lang="en-US"/>
        </a:p>
      </dgm:t>
    </dgm:pt>
    <dgm:pt modelId="{17B9E7EF-9ACC-4A5B-9A21-1A672D7CCD86}" type="parTrans" cxnId="{00B718BC-9BFE-4B81-8AF7-AC76D8C60F1C}">
      <dgm:prSet/>
      <dgm:spPr/>
      <dgm:t>
        <a:bodyPr/>
        <a:lstStyle/>
        <a:p>
          <a:endParaRPr lang="en-US"/>
        </a:p>
      </dgm:t>
    </dgm:pt>
    <dgm:pt modelId="{3E4D8CDE-8B61-4DBC-B123-16A48C84E95A}" type="sibTrans" cxnId="{00B718BC-9BFE-4B81-8AF7-AC76D8C60F1C}">
      <dgm:prSet/>
      <dgm:spPr/>
      <dgm:t>
        <a:bodyPr/>
        <a:lstStyle/>
        <a:p>
          <a:endParaRPr lang="en-US"/>
        </a:p>
      </dgm:t>
    </dgm:pt>
    <dgm:pt modelId="{A7FCD3A6-9625-452D-A202-A23AA66BCF98}">
      <dgm:prSet/>
      <dgm:spPr/>
      <dgm:t>
        <a:bodyPr/>
        <a:lstStyle/>
        <a:p>
          <a:r>
            <a:rPr lang="de-DE"/>
            <a:t>Ich darf etwas.</a:t>
          </a:r>
          <a:endParaRPr lang="en-US"/>
        </a:p>
      </dgm:t>
    </dgm:pt>
    <dgm:pt modelId="{B5C6D5DC-DC8E-4712-B9CC-C477D9E17031}" type="parTrans" cxnId="{A3912259-D194-4B27-9E2B-A58563679448}">
      <dgm:prSet/>
      <dgm:spPr/>
      <dgm:t>
        <a:bodyPr/>
        <a:lstStyle/>
        <a:p>
          <a:endParaRPr lang="en-US"/>
        </a:p>
      </dgm:t>
    </dgm:pt>
    <dgm:pt modelId="{CFCB3174-825A-417F-B33D-F3E50D7AC3CD}" type="sibTrans" cxnId="{A3912259-D194-4B27-9E2B-A58563679448}">
      <dgm:prSet/>
      <dgm:spPr/>
      <dgm:t>
        <a:bodyPr/>
        <a:lstStyle/>
        <a:p>
          <a:endParaRPr lang="en-US"/>
        </a:p>
      </dgm:t>
    </dgm:pt>
    <dgm:pt modelId="{B83627CF-B667-485A-AB46-55FD23A5ED59}">
      <dgm:prSet/>
      <dgm:spPr/>
      <dgm:t>
        <a:bodyPr/>
        <a:lstStyle/>
        <a:p>
          <a:r>
            <a:rPr lang="de-DE"/>
            <a:t>Ich weiß, dass ich es kann , und  bin stolz darauf.</a:t>
          </a:r>
          <a:endParaRPr lang="en-US"/>
        </a:p>
      </dgm:t>
    </dgm:pt>
    <dgm:pt modelId="{79A38B4A-6BEE-4C78-BA4A-FCA69D7A917E}" type="parTrans" cxnId="{29803F80-B7F1-4640-A3A1-19C7781C3CDF}">
      <dgm:prSet/>
      <dgm:spPr/>
      <dgm:t>
        <a:bodyPr/>
        <a:lstStyle/>
        <a:p>
          <a:endParaRPr lang="en-US"/>
        </a:p>
      </dgm:t>
    </dgm:pt>
    <dgm:pt modelId="{96B157AD-019A-45E6-A31C-B66E515EC105}" type="sibTrans" cxnId="{29803F80-B7F1-4640-A3A1-19C7781C3CDF}">
      <dgm:prSet/>
      <dgm:spPr/>
      <dgm:t>
        <a:bodyPr/>
        <a:lstStyle/>
        <a:p>
          <a:endParaRPr lang="en-US"/>
        </a:p>
      </dgm:t>
    </dgm:pt>
    <dgm:pt modelId="{FAAA29FD-BAAB-4886-AFC6-AAD9FF885B74}" type="pres">
      <dgm:prSet presAssocID="{03964AB8-4704-4762-BE08-6756F2D7ABEA}" presName="root" presStyleCnt="0">
        <dgm:presLayoutVars>
          <dgm:dir/>
          <dgm:resizeHandles val="exact"/>
        </dgm:presLayoutVars>
      </dgm:prSet>
      <dgm:spPr/>
    </dgm:pt>
    <dgm:pt modelId="{87339F1B-3C7F-4B55-9469-06F7CDFE70AF}" type="pres">
      <dgm:prSet presAssocID="{64DC9F40-71F5-49B3-A5C4-5B2014A2E55F}" presName="compNode" presStyleCnt="0"/>
      <dgm:spPr/>
    </dgm:pt>
    <dgm:pt modelId="{7611F780-55F2-411B-AC02-304D70F676B6}" type="pres">
      <dgm:prSet presAssocID="{64DC9F40-71F5-49B3-A5C4-5B2014A2E55F}" presName="bgRect" presStyleLbl="bgShp" presStyleIdx="0" presStyleCnt="4"/>
      <dgm:spPr/>
    </dgm:pt>
    <dgm:pt modelId="{A33D5AE1-69E2-46F1-8B3A-2B4C49883ABC}" type="pres">
      <dgm:prSet presAssocID="{64DC9F40-71F5-49B3-A5C4-5B2014A2E55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oker Hat"/>
        </a:ext>
      </dgm:extLst>
    </dgm:pt>
    <dgm:pt modelId="{56C38946-74EE-4329-8F1E-0BDA2C8AA58C}" type="pres">
      <dgm:prSet presAssocID="{64DC9F40-71F5-49B3-A5C4-5B2014A2E55F}" presName="spaceRect" presStyleCnt="0"/>
      <dgm:spPr/>
    </dgm:pt>
    <dgm:pt modelId="{7A03B612-7AF7-4AC9-A13F-3A5EC7A4B0FA}" type="pres">
      <dgm:prSet presAssocID="{64DC9F40-71F5-49B3-A5C4-5B2014A2E55F}" presName="parTx" presStyleLbl="revTx" presStyleIdx="0" presStyleCnt="4">
        <dgm:presLayoutVars>
          <dgm:chMax val="0"/>
          <dgm:chPref val="0"/>
        </dgm:presLayoutVars>
      </dgm:prSet>
      <dgm:spPr/>
    </dgm:pt>
    <dgm:pt modelId="{E4FF57BF-A7DE-41EB-9123-9D351BA93947}" type="pres">
      <dgm:prSet presAssocID="{471E1C86-2501-4458-9DDF-F65D42D2B203}" presName="sibTrans" presStyleCnt="0"/>
      <dgm:spPr/>
    </dgm:pt>
    <dgm:pt modelId="{0EEE75FC-B570-432C-90D2-95584B81B62B}" type="pres">
      <dgm:prSet presAssocID="{33F38BEF-53BE-4DF1-AF8C-03D55F31641C}" presName="compNode" presStyleCnt="0"/>
      <dgm:spPr/>
    </dgm:pt>
    <dgm:pt modelId="{6AD52F55-67C8-4CE1-8B6E-4FCB51112A0A}" type="pres">
      <dgm:prSet presAssocID="{33F38BEF-53BE-4DF1-AF8C-03D55F31641C}" presName="bgRect" presStyleLbl="bgShp" presStyleIdx="1" presStyleCnt="4"/>
      <dgm:spPr/>
    </dgm:pt>
    <dgm:pt modelId="{614488B6-BA26-42ED-AD42-3C3755EC0F52}" type="pres">
      <dgm:prSet presAssocID="{33F38BEF-53BE-4DF1-AF8C-03D55F31641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pping Hands"/>
        </a:ext>
      </dgm:extLst>
    </dgm:pt>
    <dgm:pt modelId="{EC82B2D2-A9CB-4E25-AF1F-0698D269FB4F}" type="pres">
      <dgm:prSet presAssocID="{33F38BEF-53BE-4DF1-AF8C-03D55F31641C}" presName="spaceRect" presStyleCnt="0"/>
      <dgm:spPr/>
    </dgm:pt>
    <dgm:pt modelId="{A8E7F02D-2D3D-44F9-B503-141B515E0C25}" type="pres">
      <dgm:prSet presAssocID="{33F38BEF-53BE-4DF1-AF8C-03D55F31641C}" presName="parTx" presStyleLbl="revTx" presStyleIdx="1" presStyleCnt="4">
        <dgm:presLayoutVars>
          <dgm:chMax val="0"/>
          <dgm:chPref val="0"/>
        </dgm:presLayoutVars>
      </dgm:prSet>
      <dgm:spPr/>
    </dgm:pt>
    <dgm:pt modelId="{275C6E5F-EEB8-41C2-A52C-B85D3281B458}" type="pres">
      <dgm:prSet presAssocID="{3E4D8CDE-8B61-4DBC-B123-16A48C84E95A}" presName="sibTrans" presStyleCnt="0"/>
      <dgm:spPr/>
    </dgm:pt>
    <dgm:pt modelId="{77F928B9-CDFD-4D3C-B2DB-6D43A85C0F56}" type="pres">
      <dgm:prSet presAssocID="{A7FCD3A6-9625-452D-A202-A23AA66BCF98}" presName="compNode" presStyleCnt="0"/>
      <dgm:spPr/>
    </dgm:pt>
    <dgm:pt modelId="{DC607565-51D8-415F-8A78-8E73A5264710}" type="pres">
      <dgm:prSet presAssocID="{A7FCD3A6-9625-452D-A202-A23AA66BCF98}" presName="bgRect" presStyleLbl="bgShp" presStyleIdx="2" presStyleCnt="4"/>
      <dgm:spPr/>
    </dgm:pt>
    <dgm:pt modelId="{F92E01C5-075B-44A2-8947-3AFB6F17DA74}" type="pres">
      <dgm:prSet presAssocID="{A7FCD3A6-9625-452D-A202-A23AA66BCF9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unge"/>
        </a:ext>
      </dgm:extLst>
    </dgm:pt>
    <dgm:pt modelId="{AC290909-8751-4D9B-B9ED-98D9B153D2BE}" type="pres">
      <dgm:prSet presAssocID="{A7FCD3A6-9625-452D-A202-A23AA66BCF98}" presName="spaceRect" presStyleCnt="0"/>
      <dgm:spPr/>
    </dgm:pt>
    <dgm:pt modelId="{F0C18397-B54F-4951-88E9-E0E52B4CD4F3}" type="pres">
      <dgm:prSet presAssocID="{A7FCD3A6-9625-452D-A202-A23AA66BCF98}" presName="parTx" presStyleLbl="revTx" presStyleIdx="2" presStyleCnt="4">
        <dgm:presLayoutVars>
          <dgm:chMax val="0"/>
          <dgm:chPref val="0"/>
        </dgm:presLayoutVars>
      </dgm:prSet>
      <dgm:spPr/>
    </dgm:pt>
    <dgm:pt modelId="{05E247DA-E70C-41D3-BA76-4206C07A9E7F}" type="pres">
      <dgm:prSet presAssocID="{CFCB3174-825A-417F-B33D-F3E50D7AC3CD}" presName="sibTrans" presStyleCnt="0"/>
      <dgm:spPr/>
    </dgm:pt>
    <dgm:pt modelId="{8099E9FB-B919-4428-8BB6-6F2C472C472F}" type="pres">
      <dgm:prSet presAssocID="{B83627CF-B667-485A-AB46-55FD23A5ED59}" presName="compNode" presStyleCnt="0"/>
      <dgm:spPr/>
    </dgm:pt>
    <dgm:pt modelId="{4D912D1E-E8ED-4121-A371-EC14D73380AE}" type="pres">
      <dgm:prSet presAssocID="{B83627CF-B667-485A-AB46-55FD23A5ED59}" presName="bgRect" presStyleLbl="bgShp" presStyleIdx="3" presStyleCnt="4"/>
      <dgm:spPr/>
    </dgm:pt>
    <dgm:pt modelId="{2397E38C-9720-4CC0-B299-572F661E5242}" type="pres">
      <dgm:prSet presAssocID="{B83627CF-B667-485A-AB46-55FD23A5ED59}" presName="iconRect" presStyleLbl="node1" presStyleIdx="3" presStyleCnt="4"/>
      <dgm:spPr>
        <a:ln>
          <a:noFill/>
        </a:ln>
      </dgm:spPr>
    </dgm:pt>
    <dgm:pt modelId="{42C6A8C7-8910-4F1F-A5EC-FE398DC8BCE5}" type="pres">
      <dgm:prSet presAssocID="{B83627CF-B667-485A-AB46-55FD23A5ED59}" presName="spaceRect" presStyleCnt="0"/>
      <dgm:spPr/>
    </dgm:pt>
    <dgm:pt modelId="{2112CD1E-14F7-4DD4-9099-2CEEFDA3F795}" type="pres">
      <dgm:prSet presAssocID="{B83627CF-B667-485A-AB46-55FD23A5ED59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A3912259-D194-4B27-9E2B-A58563679448}" srcId="{03964AB8-4704-4762-BE08-6756F2D7ABEA}" destId="{A7FCD3A6-9625-452D-A202-A23AA66BCF98}" srcOrd="2" destOrd="0" parTransId="{B5C6D5DC-DC8E-4712-B9CC-C477D9E17031}" sibTransId="{CFCB3174-825A-417F-B33D-F3E50D7AC3CD}"/>
    <dgm:cxn modelId="{37430167-825F-4EB7-AC5E-BADB8309C409}" srcId="{03964AB8-4704-4762-BE08-6756F2D7ABEA}" destId="{64DC9F40-71F5-49B3-A5C4-5B2014A2E55F}" srcOrd="0" destOrd="0" parTransId="{BD9A9DD9-F149-44DD-A1BB-F20BDA71BF3A}" sibTransId="{471E1C86-2501-4458-9DDF-F65D42D2B203}"/>
    <dgm:cxn modelId="{7E8A5A69-DA5D-4355-8D22-A520DF5D39E2}" type="presOf" srcId="{64DC9F40-71F5-49B3-A5C4-5B2014A2E55F}" destId="{7A03B612-7AF7-4AC9-A13F-3A5EC7A4B0FA}" srcOrd="0" destOrd="0" presId="urn:microsoft.com/office/officeart/2018/2/layout/IconVerticalSolidList"/>
    <dgm:cxn modelId="{29803F80-B7F1-4640-A3A1-19C7781C3CDF}" srcId="{03964AB8-4704-4762-BE08-6756F2D7ABEA}" destId="{B83627CF-B667-485A-AB46-55FD23A5ED59}" srcOrd="3" destOrd="0" parTransId="{79A38B4A-6BEE-4C78-BA4A-FCA69D7A917E}" sibTransId="{96B157AD-019A-45E6-A31C-B66E515EC105}"/>
    <dgm:cxn modelId="{00B718BC-9BFE-4B81-8AF7-AC76D8C60F1C}" srcId="{03964AB8-4704-4762-BE08-6756F2D7ABEA}" destId="{33F38BEF-53BE-4DF1-AF8C-03D55F31641C}" srcOrd="1" destOrd="0" parTransId="{17B9E7EF-9ACC-4A5B-9A21-1A672D7CCD86}" sibTransId="{3E4D8CDE-8B61-4DBC-B123-16A48C84E95A}"/>
    <dgm:cxn modelId="{4C99DEED-39A9-4B2F-9A40-753ABC8C3135}" type="presOf" srcId="{03964AB8-4704-4762-BE08-6756F2D7ABEA}" destId="{FAAA29FD-BAAB-4886-AFC6-AAD9FF885B74}" srcOrd="0" destOrd="0" presId="urn:microsoft.com/office/officeart/2018/2/layout/IconVerticalSolidList"/>
    <dgm:cxn modelId="{D86325F9-9B23-4D17-BF13-9E13BE1163F8}" type="presOf" srcId="{A7FCD3A6-9625-452D-A202-A23AA66BCF98}" destId="{F0C18397-B54F-4951-88E9-E0E52B4CD4F3}" srcOrd="0" destOrd="0" presId="urn:microsoft.com/office/officeart/2018/2/layout/IconVerticalSolidList"/>
    <dgm:cxn modelId="{6A0870FD-F3F2-433F-9EA9-8B140CE4A2A3}" type="presOf" srcId="{33F38BEF-53BE-4DF1-AF8C-03D55F31641C}" destId="{A8E7F02D-2D3D-44F9-B503-141B515E0C25}" srcOrd="0" destOrd="0" presId="urn:microsoft.com/office/officeart/2018/2/layout/IconVerticalSolidList"/>
    <dgm:cxn modelId="{B15925FE-B281-4AF8-A546-E3EC74FA6949}" type="presOf" srcId="{B83627CF-B667-485A-AB46-55FD23A5ED59}" destId="{2112CD1E-14F7-4DD4-9099-2CEEFDA3F795}" srcOrd="0" destOrd="0" presId="urn:microsoft.com/office/officeart/2018/2/layout/IconVerticalSolidList"/>
    <dgm:cxn modelId="{05E3AFF3-2D64-4C1A-90D8-3B2C026FE523}" type="presParOf" srcId="{FAAA29FD-BAAB-4886-AFC6-AAD9FF885B74}" destId="{87339F1B-3C7F-4B55-9469-06F7CDFE70AF}" srcOrd="0" destOrd="0" presId="urn:microsoft.com/office/officeart/2018/2/layout/IconVerticalSolidList"/>
    <dgm:cxn modelId="{3448ED2C-904D-49BF-B4C6-6829E06AE49B}" type="presParOf" srcId="{87339F1B-3C7F-4B55-9469-06F7CDFE70AF}" destId="{7611F780-55F2-411B-AC02-304D70F676B6}" srcOrd="0" destOrd="0" presId="urn:microsoft.com/office/officeart/2018/2/layout/IconVerticalSolidList"/>
    <dgm:cxn modelId="{2ECD3D35-9AFB-4D33-B544-3AE3C0435F4E}" type="presParOf" srcId="{87339F1B-3C7F-4B55-9469-06F7CDFE70AF}" destId="{A33D5AE1-69E2-46F1-8B3A-2B4C49883ABC}" srcOrd="1" destOrd="0" presId="urn:microsoft.com/office/officeart/2018/2/layout/IconVerticalSolidList"/>
    <dgm:cxn modelId="{DADF727A-EF07-43AA-BDEE-46718F6F1A6D}" type="presParOf" srcId="{87339F1B-3C7F-4B55-9469-06F7CDFE70AF}" destId="{56C38946-74EE-4329-8F1E-0BDA2C8AA58C}" srcOrd="2" destOrd="0" presId="urn:microsoft.com/office/officeart/2018/2/layout/IconVerticalSolidList"/>
    <dgm:cxn modelId="{8C31651F-600C-4435-BF01-F2FC57D2AEC0}" type="presParOf" srcId="{87339F1B-3C7F-4B55-9469-06F7CDFE70AF}" destId="{7A03B612-7AF7-4AC9-A13F-3A5EC7A4B0FA}" srcOrd="3" destOrd="0" presId="urn:microsoft.com/office/officeart/2018/2/layout/IconVerticalSolidList"/>
    <dgm:cxn modelId="{6F1762AB-5122-4FF3-819D-219921458194}" type="presParOf" srcId="{FAAA29FD-BAAB-4886-AFC6-AAD9FF885B74}" destId="{E4FF57BF-A7DE-41EB-9123-9D351BA93947}" srcOrd="1" destOrd="0" presId="urn:microsoft.com/office/officeart/2018/2/layout/IconVerticalSolidList"/>
    <dgm:cxn modelId="{351A04CA-2D2E-43E4-B388-A042E533C5C0}" type="presParOf" srcId="{FAAA29FD-BAAB-4886-AFC6-AAD9FF885B74}" destId="{0EEE75FC-B570-432C-90D2-95584B81B62B}" srcOrd="2" destOrd="0" presId="urn:microsoft.com/office/officeart/2018/2/layout/IconVerticalSolidList"/>
    <dgm:cxn modelId="{92531322-9195-4CE2-8C1E-6C0FE4AE140D}" type="presParOf" srcId="{0EEE75FC-B570-432C-90D2-95584B81B62B}" destId="{6AD52F55-67C8-4CE1-8B6E-4FCB51112A0A}" srcOrd="0" destOrd="0" presId="urn:microsoft.com/office/officeart/2018/2/layout/IconVerticalSolidList"/>
    <dgm:cxn modelId="{CAB7B575-9500-4795-8A23-D75EAF4745AC}" type="presParOf" srcId="{0EEE75FC-B570-432C-90D2-95584B81B62B}" destId="{614488B6-BA26-42ED-AD42-3C3755EC0F52}" srcOrd="1" destOrd="0" presId="urn:microsoft.com/office/officeart/2018/2/layout/IconVerticalSolidList"/>
    <dgm:cxn modelId="{73B27C39-C3F2-4387-8028-28619FA2A182}" type="presParOf" srcId="{0EEE75FC-B570-432C-90D2-95584B81B62B}" destId="{EC82B2D2-A9CB-4E25-AF1F-0698D269FB4F}" srcOrd="2" destOrd="0" presId="urn:microsoft.com/office/officeart/2018/2/layout/IconVerticalSolidList"/>
    <dgm:cxn modelId="{A5698F98-28DD-4EA2-8B0E-3EB9B276971E}" type="presParOf" srcId="{0EEE75FC-B570-432C-90D2-95584B81B62B}" destId="{A8E7F02D-2D3D-44F9-B503-141B515E0C25}" srcOrd="3" destOrd="0" presId="urn:microsoft.com/office/officeart/2018/2/layout/IconVerticalSolidList"/>
    <dgm:cxn modelId="{6858FC03-7CF5-4D06-BDB4-1B722CCD6172}" type="presParOf" srcId="{FAAA29FD-BAAB-4886-AFC6-AAD9FF885B74}" destId="{275C6E5F-EEB8-41C2-A52C-B85D3281B458}" srcOrd="3" destOrd="0" presId="urn:microsoft.com/office/officeart/2018/2/layout/IconVerticalSolidList"/>
    <dgm:cxn modelId="{8C8E437B-69A3-47AA-B6F1-DB2E01AB0D33}" type="presParOf" srcId="{FAAA29FD-BAAB-4886-AFC6-AAD9FF885B74}" destId="{77F928B9-CDFD-4D3C-B2DB-6D43A85C0F56}" srcOrd="4" destOrd="0" presId="urn:microsoft.com/office/officeart/2018/2/layout/IconVerticalSolidList"/>
    <dgm:cxn modelId="{554F9483-014D-4D21-9C01-E2416078BCE4}" type="presParOf" srcId="{77F928B9-CDFD-4D3C-B2DB-6D43A85C0F56}" destId="{DC607565-51D8-415F-8A78-8E73A5264710}" srcOrd="0" destOrd="0" presId="urn:microsoft.com/office/officeart/2018/2/layout/IconVerticalSolidList"/>
    <dgm:cxn modelId="{786D371F-2BDB-42FB-B28D-E65CEE5F6EC1}" type="presParOf" srcId="{77F928B9-CDFD-4D3C-B2DB-6D43A85C0F56}" destId="{F92E01C5-075B-44A2-8947-3AFB6F17DA74}" srcOrd="1" destOrd="0" presId="urn:microsoft.com/office/officeart/2018/2/layout/IconVerticalSolidList"/>
    <dgm:cxn modelId="{563B6A36-6D64-435C-8511-5214B6685B46}" type="presParOf" srcId="{77F928B9-CDFD-4D3C-B2DB-6D43A85C0F56}" destId="{AC290909-8751-4D9B-B9ED-98D9B153D2BE}" srcOrd="2" destOrd="0" presId="urn:microsoft.com/office/officeart/2018/2/layout/IconVerticalSolidList"/>
    <dgm:cxn modelId="{AAE7DF71-22D2-4CA4-A9ED-0D9C55D81E95}" type="presParOf" srcId="{77F928B9-CDFD-4D3C-B2DB-6D43A85C0F56}" destId="{F0C18397-B54F-4951-88E9-E0E52B4CD4F3}" srcOrd="3" destOrd="0" presId="urn:microsoft.com/office/officeart/2018/2/layout/IconVerticalSolidList"/>
    <dgm:cxn modelId="{5FFC4E3A-EBDC-41B3-91FA-F1F42EF06F01}" type="presParOf" srcId="{FAAA29FD-BAAB-4886-AFC6-AAD9FF885B74}" destId="{05E247DA-E70C-41D3-BA76-4206C07A9E7F}" srcOrd="5" destOrd="0" presId="urn:microsoft.com/office/officeart/2018/2/layout/IconVerticalSolidList"/>
    <dgm:cxn modelId="{9DE51DFD-9C2B-44CD-961A-38EBCFFCA8EB}" type="presParOf" srcId="{FAAA29FD-BAAB-4886-AFC6-AAD9FF885B74}" destId="{8099E9FB-B919-4428-8BB6-6F2C472C472F}" srcOrd="6" destOrd="0" presId="urn:microsoft.com/office/officeart/2018/2/layout/IconVerticalSolidList"/>
    <dgm:cxn modelId="{05522B79-3601-46E9-9D5B-BE41D4AB46AE}" type="presParOf" srcId="{8099E9FB-B919-4428-8BB6-6F2C472C472F}" destId="{4D912D1E-E8ED-4121-A371-EC14D73380AE}" srcOrd="0" destOrd="0" presId="urn:microsoft.com/office/officeart/2018/2/layout/IconVerticalSolidList"/>
    <dgm:cxn modelId="{83989E09-3F3D-4D8F-80FB-FE91D74C1354}" type="presParOf" srcId="{8099E9FB-B919-4428-8BB6-6F2C472C472F}" destId="{2397E38C-9720-4CC0-B299-572F661E5242}" srcOrd="1" destOrd="0" presId="urn:microsoft.com/office/officeart/2018/2/layout/IconVerticalSolidList"/>
    <dgm:cxn modelId="{4462B6B5-8C36-49E8-8CB7-EA1D308B529E}" type="presParOf" srcId="{8099E9FB-B919-4428-8BB6-6F2C472C472F}" destId="{42C6A8C7-8910-4F1F-A5EC-FE398DC8BCE5}" srcOrd="2" destOrd="0" presId="urn:microsoft.com/office/officeart/2018/2/layout/IconVerticalSolidList"/>
    <dgm:cxn modelId="{0EDB67D5-C981-41B1-B9DC-63099AE1DCE8}" type="presParOf" srcId="{8099E9FB-B919-4428-8BB6-6F2C472C472F}" destId="{2112CD1E-14F7-4DD4-9099-2CEEFDA3F79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3D4C79-0729-4671-A2FC-C97306A5728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8AF5D0A-63A0-4142-BC87-CD6B814D10A7}">
      <dgm:prSet/>
      <dgm:spPr/>
      <dgm:t>
        <a:bodyPr/>
        <a:lstStyle/>
        <a:p>
          <a:r>
            <a:rPr lang="de-DE"/>
            <a:t>Name des Kindes, seiner Freund:innen, Familienmitgliedern in Beispielsätzen bzw. in Aufgaben verwenden</a:t>
          </a:r>
          <a:endParaRPr lang="en-US"/>
        </a:p>
      </dgm:t>
    </dgm:pt>
    <dgm:pt modelId="{2D5CC976-497E-423C-B416-AA96166D883E}" type="parTrans" cxnId="{C25A9A91-AACE-47C1-A4FD-9C5914BAA63D}">
      <dgm:prSet/>
      <dgm:spPr/>
      <dgm:t>
        <a:bodyPr/>
        <a:lstStyle/>
        <a:p>
          <a:endParaRPr lang="en-US"/>
        </a:p>
      </dgm:t>
    </dgm:pt>
    <dgm:pt modelId="{7413B954-5315-487E-9388-D418D0FE7AEC}" type="sibTrans" cxnId="{C25A9A91-AACE-47C1-A4FD-9C5914BAA63D}">
      <dgm:prSet/>
      <dgm:spPr/>
      <dgm:t>
        <a:bodyPr/>
        <a:lstStyle/>
        <a:p>
          <a:endParaRPr lang="en-US"/>
        </a:p>
      </dgm:t>
    </dgm:pt>
    <dgm:pt modelId="{4F05BB4F-96C7-46F3-A668-1C5933F19FA2}">
      <dgm:prSet/>
      <dgm:spPr/>
      <dgm:t>
        <a:bodyPr/>
        <a:lstStyle/>
        <a:p>
          <a:r>
            <a:rPr lang="de-DE"/>
            <a:t>Lebenswelt in Aufgaben “einschleusen“</a:t>
          </a:r>
          <a:endParaRPr lang="en-US"/>
        </a:p>
      </dgm:t>
    </dgm:pt>
    <dgm:pt modelId="{C7492F85-606B-41FE-BD65-7AA30122F3EC}" type="parTrans" cxnId="{1FB0572B-E06B-4FA2-996D-694C3A713A0A}">
      <dgm:prSet/>
      <dgm:spPr/>
      <dgm:t>
        <a:bodyPr/>
        <a:lstStyle/>
        <a:p>
          <a:endParaRPr lang="en-US"/>
        </a:p>
      </dgm:t>
    </dgm:pt>
    <dgm:pt modelId="{D942916C-DAE6-4D45-BA93-2E69BE4EA6F6}" type="sibTrans" cxnId="{1FB0572B-E06B-4FA2-996D-694C3A713A0A}">
      <dgm:prSet/>
      <dgm:spPr/>
      <dgm:t>
        <a:bodyPr/>
        <a:lstStyle/>
        <a:p>
          <a:endParaRPr lang="en-US"/>
        </a:p>
      </dgm:t>
    </dgm:pt>
    <dgm:pt modelId="{873EB203-2867-4DF9-B462-83AFAC3A661B}">
      <dgm:prSet/>
      <dgm:spPr/>
      <dgm:t>
        <a:bodyPr/>
        <a:lstStyle/>
        <a:p>
          <a:r>
            <a:rPr lang="de-DE"/>
            <a:t>fiktionaler Blick in die Zukunft</a:t>
          </a:r>
          <a:endParaRPr lang="en-US"/>
        </a:p>
      </dgm:t>
    </dgm:pt>
    <dgm:pt modelId="{EB93313D-589B-4AA9-8262-D7C5B282586C}" type="parTrans" cxnId="{F7AC175E-6500-4221-A2FE-E782B8DDC003}">
      <dgm:prSet/>
      <dgm:spPr/>
      <dgm:t>
        <a:bodyPr/>
        <a:lstStyle/>
        <a:p>
          <a:endParaRPr lang="en-US"/>
        </a:p>
      </dgm:t>
    </dgm:pt>
    <dgm:pt modelId="{565532D1-ED20-43F4-9B37-17868A627EC1}" type="sibTrans" cxnId="{F7AC175E-6500-4221-A2FE-E782B8DDC003}">
      <dgm:prSet/>
      <dgm:spPr/>
      <dgm:t>
        <a:bodyPr/>
        <a:lstStyle/>
        <a:p>
          <a:endParaRPr lang="en-US"/>
        </a:p>
      </dgm:t>
    </dgm:pt>
    <dgm:pt modelId="{68A31713-50F6-D741-8351-C7C29CB4126E}" type="pres">
      <dgm:prSet presAssocID="{4D3D4C79-0729-4671-A2FC-C97306A57282}" presName="vert0" presStyleCnt="0">
        <dgm:presLayoutVars>
          <dgm:dir/>
          <dgm:animOne val="branch"/>
          <dgm:animLvl val="lvl"/>
        </dgm:presLayoutVars>
      </dgm:prSet>
      <dgm:spPr/>
    </dgm:pt>
    <dgm:pt modelId="{8C64E305-7AE4-6B40-A5C5-13DBE3CDE503}" type="pres">
      <dgm:prSet presAssocID="{78AF5D0A-63A0-4142-BC87-CD6B814D10A7}" presName="thickLine" presStyleLbl="alignNode1" presStyleIdx="0" presStyleCnt="3"/>
      <dgm:spPr/>
    </dgm:pt>
    <dgm:pt modelId="{DCCB192E-EFAE-E943-AE0E-D61E203C5206}" type="pres">
      <dgm:prSet presAssocID="{78AF5D0A-63A0-4142-BC87-CD6B814D10A7}" presName="horz1" presStyleCnt="0"/>
      <dgm:spPr/>
    </dgm:pt>
    <dgm:pt modelId="{409C38A7-B5CD-744D-AB13-A05C7DA842A0}" type="pres">
      <dgm:prSet presAssocID="{78AF5D0A-63A0-4142-BC87-CD6B814D10A7}" presName="tx1" presStyleLbl="revTx" presStyleIdx="0" presStyleCnt="3"/>
      <dgm:spPr/>
    </dgm:pt>
    <dgm:pt modelId="{9DF61F56-8BC8-6442-93C3-D8A18F960FD4}" type="pres">
      <dgm:prSet presAssocID="{78AF5D0A-63A0-4142-BC87-CD6B814D10A7}" presName="vert1" presStyleCnt="0"/>
      <dgm:spPr/>
    </dgm:pt>
    <dgm:pt modelId="{DDCEC883-F0AD-7D4B-91F1-D353A5DEE741}" type="pres">
      <dgm:prSet presAssocID="{4F05BB4F-96C7-46F3-A668-1C5933F19FA2}" presName="thickLine" presStyleLbl="alignNode1" presStyleIdx="1" presStyleCnt="3"/>
      <dgm:spPr/>
    </dgm:pt>
    <dgm:pt modelId="{97B90FB4-1510-1840-9B9D-B4BC9E488966}" type="pres">
      <dgm:prSet presAssocID="{4F05BB4F-96C7-46F3-A668-1C5933F19FA2}" presName="horz1" presStyleCnt="0"/>
      <dgm:spPr/>
    </dgm:pt>
    <dgm:pt modelId="{1977FF0C-E8DF-AE4C-9C8F-AA7792CDE845}" type="pres">
      <dgm:prSet presAssocID="{4F05BB4F-96C7-46F3-A668-1C5933F19FA2}" presName="tx1" presStyleLbl="revTx" presStyleIdx="1" presStyleCnt="3"/>
      <dgm:spPr/>
    </dgm:pt>
    <dgm:pt modelId="{9C217F08-7A83-AC46-B24E-B5D84794F3E0}" type="pres">
      <dgm:prSet presAssocID="{4F05BB4F-96C7-46F3-A668-1C5933F19FA2}" presName="vert1" presStyleCnt="0"/>
      <dgm:spPr/>
    </dgm:pt>
    <dgm:pt modelId="{6E0889A2-7ED5-A64E-B3D0-B09C40C3D4AE}" type="pres">
      <dgm:prSet presAssocID="{873EB203-2867-4DF9-B462-83AFAC3A661B}" presName="thickLine" presStyleLbl="alignNode1" presStyleIdx="2" presStyleCnt="3"/>
      <dgm:spPr/>
    </dgm:pt>
    <dgm:pt modelId="{9DEDC073-85B7-3246-8E7D-63CB8DE65C26}" type="pres">
      <dgm:prSet presAssocID="{873EB203-2867-4DF9-B462-83AFAC3A661B}" presName="horz1" presStyleCnt="0"/>
      <dgm:spPr/>
    </dgm:pt>
    <dgm:pt modelId="{65738E0D-0CED-BD4A-BAB9-33E973505536}" type="pres">
      <dgm:prSet presAssocID="{873EB203-2867-4DF9-B462-83AFAC3A661B}" presName="tx1" presStyleLbl="revTx" presStyleIdx="2" presStyleCnt="3"/>
      <dgm:spPr/>
    </dgm:pt>
    <dgm:pt modelId="{4EAF534F-0CE1-604B-88F9-6826CF657ECF}" type="pres">
      <dgm:prSet presAssocID="{873EB203-2867-4DF9-B462-83AFAC3A661B}" presName="vert1" presStyleCnt="0"/>
      <dgm:spPr/>
    </dgm:pt>
  </dgm:ptLst>
  <dgm:cxnLst>
    <dgm:cxn modelId="{90B6B326-00AB-6441-B8E5-5059DC129DB2}" type="presOf" srcId="{78AF5D0A-63A0-4142-BC87-CD6B814D10A7}" destId="{409C38A7-B5CD-744D-AB13-A05C7DA842A0}" srcOrd="0" destOrd="0" presId="urn:microsoft.com/office/officeart/2008/layout/LinedList"/>
    <dgm:cxn modelId="{1FB0572B-E06B-4FA2-996D-694C3A713A0A}" srcId="{4D3D4C79-0729-4671-A2FC-C97306A57282}" destId="{4F05BB4F-96C7-46F3-A668-1C5933F19FA2}" srcOrd="1" destOrd="0" parTransId="{C7492F85-606B-41FE-BD65-7AA30122F3EC}" sibTransId="{D942916C-DAE6-4D45-BA93-2E69BE4EA6F6}"/>
    <dgm:cxn modelId="{5DE98749-ACC1-3E40-B02E-19AB7D10B67E}" type="presOf" srcId="{4F05BB4F-96C7-46F3-A668-1C5933F19FA2}" destId="{1977FF0C-E8DF-AE4C-9C8F-AA7792CDE845}" srcOrd="0" destOrd="0" presId="urn:microsoft.com/office/officeart/2008/layout/LinedList"/>
    <dgm:cxn modelId="{F7AC175E-6500-4221-A2FE-E782B8DDC003}" srcId="{4D3D4C79-0729-4671-A2FC-C97306A57282}" destId="{873EB203-2867-4DF9-B462-83AFAC3A661B}" srcOrd="2" destOrd="0" parTransId="{EB93313D-589B-4AA9-8262-D7C5B282586C}" sibTransId="{565532D1-ED20-43F4-9B37-17868A627EC1}"/>
    <dgm:cxn modelId="{C9667E60-D7DC-364A-8DAF-211DD6BFF5A3}" type="presOf" srcId="{873EB203-2867-4DF9-B462-83AFAC3A661B}" destId="{65738E0D-0CED-BD4A-BAB9-33E973505536}" srcOrd="0" destOrd="0" presId="urn:microsoft.com/office/officeart/2008/layout/LinedList"/>
    <dgm:cxn modelId="{C25A9A91-AACE-47C1-A4FD-9C5914BAA63D}" srcId="{4D3D4C79-0729-4671-A2FC-C97306A57282}" destId="{78AF5D0A-63A0-4142-BC87-CD6B814D10A7}" srcOrd="0" destOrd="0" parTransId="{2D5CC976-497E-423C-B416-AA96166D883E}" sibTransId="{7413B954-5315-487E-9388-D418D0FE7AEC}"/>
    <dgm:cxn modelId="{57DE19E3-2329-304D-AD87-2683219F8C2C}" type="presOf" srcId="{4D3D4C79-0729-4671-A2FC-C97306A57282}" destId="{68A31713-50F6-D741-8351-C7C29CB4126E}" srcOrd="0" destOrd="0" presId="urn:microsoft.com/office/officeart/2008/layout/LinedList"/>
    <dgm:cxn modelId="{5230FC73-EF14-3843-B8CB-97582940128E}" type="presParOf" srcId="{68A31713-50F6-D741-8351-C7C29CB4126E}" destId="{8C64E305-7AE4-6B40-A5C5-13DBE3CDE503}" srcOrd="0" destOrd="0" presId="urn:microsoft.com/office/officeart/2008/layout/LinedList"/>
    <dgm:cxn modelId="{6F1BE2ED-6ABA-914B-812A-0A8CE0E6CF75}" type="presParOf" srcId="{68A31713-50F6-D741-8351-C7C29CB4126E}" destId="{DCCB192E-EFAE-E943-AE0E-D61E203C5206}" srcOrd="1" destOrd="0" presId="urn:microsoft.com/office/officeart/2008/layout/LinedList"/>
    <dgm:cxn modelId="{58C75D6C-D701-C346-81BB-C5C90325546D}" type="presParOf" srcId="{DCCB192E-EFAE-E943-AE0E-D61E203C5206}" destId="{409C38A7-B5CD-744D-AB13-A05C7DA842A0}" srcOrd="0" destOrd="0" presId="urn:microsoft.com/office/officeart/2008/layout/LinedList"/>
    <dgm:cxn modelId="{073EC80F-C91C-CF48-90FA-50005E22852D}" type="presParOf" srcId="{DCCB192E-EFAE-E943-AE0E-D61E203C5206}" destId="{9DF61F56-8BC8-6442-93C3-D8A18F960FD4}" srcOrd="1" destOrd="0" presId="urn:microsoft.com/office/officeart/2008/layout/LinedList"/>
    <dgm:cxn modelId="{47C490DC-F042-9E48-BB49-932387FEAC2A}" type="presParOf" srcId="{68A31713-50F6-D741-8351-C7C29CB4126E}" destId="{DDCEC883-F0AD-7D4B-91F1-D353A5DEE741}" srcOrd="2" destOrd="0" presId="urn:microsoft.com/office/officeart/2008/layout/LinedList"/>
    <dgm:cxn modelId="{1CEFC25C-AE89-3144-B5EE-FAA83CF2E0DF}" type="presParOf" srcId="{68A31713-50F6-D741-8351-C7C29CB4126E}" destId="{97B90FB4-1510-1840-9B9D-B4BC9E488966}" srcOrd="3" destOrd="0" presId="urn:microsoft.com/office/officeart/2008/layout/LinedList"/>
    <dgm:cxn modelId="{34551412-BF54-5A4F-AD59-390DE0CB3A24}" type="presParOf" srcId="{97B90FB4-1510-1840-9B9D-B4BC9E488966}" destId="{1977FF0C-E8DF-AE4C-9C8F-AA7792CDE845}" srcOrd="0" destOrd="0" presId="urn:microsoft.com/office/officeart/2008/layout/LinedList"/>
    <dgm:cxn modelId="{B205B7AB-1178-634E-AF7A-FDDC070305B6}" type="presParOf" srcId="{97B90FB4-1510-1840-9B9D-B4BC9E488966}" destId="{9C217F08-7A83-AC46-B24E-B5D84794F3E0}" srcOrd="1" destOrd="0" presId="urn:microsoft.com/office/officeart/2008/layout/LinedList"/>
    <dgm:cxn modelId="{C417A909-B51A-A340-B44F-1A7773BADCF2}" type="presParOf" srcId="{68A31713-50F6-D741-8351-C7C29CB4126E}" destId="{6E0889A2-7ED5-A64E-B3D0-B09C40C3D4AE}" srcOrd="4" destOrd="0" presId="urn:microsoft.com/office/officeart/2008/layout/LinedList"/>
    <dgm:cxn modelId="{F4DCC969-C9CD-C549-9311-C9EB3E843E8E}" type="presParOf" srcId="{68A31713-50F6-D741-8351-C7C29CB4126E}" destId="{9DEDC073-85B7-3246-8E7D-63CB8DE65C26}" srcOrd="5" destOrd="0" presId="urn:microsoft.com/office/officeart/2008/layout/LinedList"/>
    <dgm:cxn modelId="{3160D55B-8A65-1B47-983B-CD214263BC0E}" type="presParOf" srcId="{9DEDC073-85B7-3246-8E7D-63CB8DE65C26}" destId="{65738E0D-0CED-BD4A-BAB9-33E973505536}" srcOrd="0" destOrd="0" presId="urn:microsoft.com/office/officeart/2008/layout/LinedList"/>
    <dgm:cxn modelId="{92CF0D3E-61BF-A44C-A178-3AA447DAF455}" type="presParOf" srcId="{9DEDC073-85B7-3246-8E7D-63CB8DE65C26}" destId="{4EAF534F-0CE1-604B-88F9-6826CF657EC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E9376D-EC5C-40C7-B6CC-70796E4DFE51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C04400A-D08E-4FD9-8EA5-A8E1FBE1C624}">
      <dgm:prSet/>
      <dgm:spPr/>
      <dgm:t>
        <a:bodyPr/>
        <a:lstStyle/>
        <a:p>
          <a:r>
            <a:rPr lang="de-DE"/>
            <a:t>sehr einfache Aufgabe stellen </a:t>
          </a:r>
          <a:endParaRPr lang="en-US"/>
        </a:p>
      </dgm:t>
    </dgm:pt>
    <dgm:pt modelId="{8F24339E-52AA-4E60-82C9-A3C0E6B88510}" type="parTrans" cxnId="{B6B5E3AF-145D-4C6F-AA47-7C233959CD0B}">
      <dgm:prSet/>
      <dgm:spPr/>
      <dgm:t>
        <a:bodyPr/>
        <a:lstStyle/>
        <a:p>
          <a:endParaRPr lang="en-US"/>
        </a:p>
      </dgm:t>
    </dgm:pt>
    <dgm:pt modelId="{C7139318-4AA9-4F87-9AA1-910BD8C51FB7}" type="sibTrans" cxnId="{B6B5E3AF-145D-4C6F-AA47-7C233959CD0B}">
      <dgm:prSet/>
      <dgm:spPr/>
      <dgm:t>
        <a:bodyPr/>
        <a:lstStyle/>
        <a:p>
          <a:endParaRPr lang="en-US"/>
        </a:p>
      </dgm:t>
    </dgm:pt>
    <dgm:pt modelId="{4191E974-ACC2-421F-A962-89CBC3427CD8}">
      <dgm:prSet/>
      <dgm:spPr/>
      <dgm:t>
        <a:bodyPr/>
        <a:lstStyle/>
        <a:p>
          <a:r>
            <a:rPr lang="de-DE"/>
            <a:t>Kind überraschen</a:t>
          </a:r>
          <a:endParaRPr lang="en-US"/>
        </a:p>
      </dgm:t>
    </dgm:pt>
    <dgm:pt modelId="{8B70A9AF-EA79-4D1C-8AD7-F31D012C084F}" type="parTrans" cxnId="{6CE3DB89-D774-48A3-A92C-2E3807D77CFA}">
      <dgm:prSet/>
      <dgm:spPr/>
      <dgm:t>
        <a:bodyPr/>
        <a:lstStyle/>
        <a:p>
          <a:endParaRPr lang="en-US"/>
        </a:p>
      </dgm:t>
    </dgm:pt>
    <dgm:pt modelId="{21B22E96-4823-4114-AD2F-8F3058601E2A}" type="sibTrans" cxnId="{6CE3DB89-D774-48A3-A92C-2E3807D77CFA}">
      <dgm:prSet/>
      <dgm:spPr/>
      <dgm:t>
        <a:bodyPr/>
        <a:lstStyle/>
        <a:p>
          <a:endParaRPr lang="en-US"/>
        </a:p>
      </dgm:t>
    </dgm:pt>
    <dgm:pt modelId="{9CEE1A70-8050-4430-921C-522041DF72CD}">
      <dgm:prSet/>
      <dgm:spPr/>
      <dgm:t>
        <a:bodyPr/>
        <a:lstStyle/>
        <a:p>
          <a:r>
            <a:rPr lang="de-DE"/>
            <a:t>absichtliche Fehler</a:t>
          </a:r>
          <a:endParaRPr lang="en-US"/>
        </a:p>
      </dgm:t>
    </dgm:pt>
    <dgm:pt modelId="{D2AC6597-E35D-4CF4-8CAB-E32D7D50CF2D}" type="parTrans" cxnId="{B326728A-1E2E-4673-9D77-305AD5D69D46}">
      <dgm:prSet/>
      <dgm:spPr/>
      <dgm:t>
        <a:bodyPr/>
        <a:lstStyle/>
        <a:p>
          <a:endParaRPr lang="en-US"/>
        </a:p>
      </dgm:t>
    </dgm:pt>
    <dgm:pt modelId="{4DCE5B18-5900-49FE-BABA-ABF3293CFF5E}" type="sibTrans" cxnId="{B326728A-1E2E-4673-9D77-305AD5D69D46}">
      <dgm:prSet/>
      <dgm:spPr/>
      <dgm:t>
        <a:bodyPr/>
        <a:lstStyle/>
        <a:p>
          <a:endParaRPr lang="en-US"/>
        </a:p>
      </dgm:t>
    </dgm:pt>
    <dgm:pt modelId="{8BA393DD-95A4-483E-9EE6-542FE4090C64}">
      <dgm:prSet/>
      <dgm:spPr/>
      <dgm:t>
        <a:bodyPr/>
        <a:lstStyle/>
        <a:p>
          <a:r>
            <a:rPr lang="de-DE"/>
            <a:t>Rollentausch</a:t>
          </a:r>
          <a:endParaRPr lang="en-US"/>
        </a:p>
      </dgm:t>
    </dgm:pt>
    <dgm:pt modelId="{76B730E6-045B-4021-829A-9CB68236FA80}" type="parTrans" cxnId="{43A3E6E8-2651-423B-AA9B-42C4A81865A1}">
      <dgm:prSet/>
      <dgm:spPr/>
      <dgm:t>
        <a:bodyPr/>
        <a:lstStyle/>
        <a:p>
          <a:endParaRPr lang="en-US"/>
        </a:p>
      </dgm:t>
    </dgm:pt>
    <dgm:pt modelId="{C1C8F162-E6CA-4E71-B6AD-F2C63E78449F}" type="sibTrans" cxnId="{43A3E6E8-2651-423B-AA9B-42C4A81865A1}">
      <dgm:prSet/>
      <dgm:spPr/>
      <dgm:t>
        <a:bodyPr/>
        <a:lstStyle/>
        <a:p>
          <a:endParaRPr lang="en-US"/>
        </a:p>
      </dgm:t>
    </dgm:pt>
    <dgm:pt modelId="{02DF22B2-D0F5-3443-8FA1-C35B327C26B8}" type="pres">
      <dgm:prSet presAssocID="{5BE9376D-EC5C-40C7-B6CC-70796E4DFE51}" presName="vert0" presStyleCnt="0">
        <dgm:presLayoutVars>
          <dgm:dir/>
          <dgm:animOne val="branch"/>
          <dgm:animLvl val="lvl"/>
        </dgm:presLayoutVars>
      </dgm:prSet>
      <dgm:spPr/>
    </dgm:pt>
    <dgm:pt modelId="{806B84F2-5EBC-3741-A63D-2039D5C75746}" type="pres">
      <dgm:prSet presAssocID="{DC04400A-D08E-4FD9-8EA5-A8E1FBE1C624}" presName="thickLine" presStyleLbl="alignNode1" presStyleIdx="0" presStyleCnt="4"/>
      <dgm:spPr/>
    </dgm:pt>
    <dgm:pt modelId="{B9358881-0711-464A-AA46-FDA02643734A}" type="pres">
      <dgm:prSet presAssocID="{DC04400A-D08E-4FD9-8EA5-A8E1FBE1C624}" presName="horz1" presStyleCnt="0"/>
      <dgm:spPr/>
    </dgm:pt>
    <dgm:pt modelId="{C2E6D751-FB6D-3C43-8A38-973B73908485}" type="pres">
      <dgm:prSet presAssocID="{DC04400A-D08E-4FD9-8EA5-A8E1FBE1C624}" presName="tx1" presStyleLbl="revTx" presStyleIdx="0" presStyleCnt="4"/>
      <dgm:spPr/>
    </dgm:pt>
    <dgm:pt modelId="{CCB14C4A-BEB5-FD46-A4A0-67B144D98878}" type="pres">
      <dgm:prSet presAssocID="{DC04400A-D08E-4FD9-8EA5-A8E1FBE1C624}" presName="vert1" presStyleCnt="0"/>
      <dgm:spPr/>
    </dgm:pt>
    <dgm:pt modelId="{30B688D2-E25F-EE47-BFE1-B204ECD31EB1}" type="pres">
      <dgm:prSet presAssocID="{4191E974-ACC2-421F-A962-89CBC3427CD8}" presName="thickLine" presStyleLbl="alignNode1" presStyleIdx="1" presStyleCnt="4"/>
      <dgm:spPr/>
    </dgm:pt>
    <dgm:pt modelId="{EAEBF27C-B935-4B49-9485-BF0D26ED25FC}" type="pres">
      <dgm:prSet presAssocID="{4191E974-ACC2-421F-A962-89CBC3427CD8}" presName="horz1" presStyleCnt="0"/>
      <dgm:spPr/>
    </dgm:pt>
    <dgm:pt modelId="{ED0821EA-B663-A84F-84DF-78F9DE2AF378}" type="pres">
      <dgm:prSet presAssocID="{4191E974-ACC2-421F-A962-89CBC3427CD8}" presName="tx1" presStyleLbl="revTx" presStyleIdx="1" presStyleCnt="4"/>
      <dgm:spPr/>
    </dgm:pt>
    <dgm:pt modelId="{D1EBBFEE-5F20-9D44-B667-A4251413C434}" type="pres">
      <dgm:prSet presAssocID="{4191E974-ACC2-421F-A962-89CBC3427CD8}" presName="vert1" presStyleCnt="0"/>
      <dgm:spPr/>
    </dgm:pt>
    <dgm:pt modelId="{3B9532FD-D33A-9445-998E-55818CC4CCB3}" type="pres">
      <dgm:prSet presAssocID="{9CEE1A70-8050-4430-921C-522041DF72CD}" presName="thickLine" presStyleLbl="alignNode1" presStyleIdx="2" presStyleCnt="4"/>
      <dgm:spPr/>
    </dgm:pt>
    <dgm:pt modelId="{ABAE8D2D-8BB4-B547-935A-B7F32E694DCA}" type="pres">
      <dgm:prSet presAssocID="{9CEE1A70-8050-4430-921C-522041DF72CD}" presName="horz1" presStyleCnt="0"/>
      <dgm:spPr/>
    </dgm:pt>
    <dgm:pt modelId="{D529C5EA-057E-5A42-BB54-2A2FC4E39FAA}" type="pres">
      <dgm:prSet presAssocID="{9CEE1A70-8050-4430-921C-522041DF72CD}" presName="tx1" presStyleLbl="revTx" presStyleIdx="2" presStyleCnt="4"/>
      <dgm:spPr/>
    </dgm:pt>
    <dgm:pt modelId="{87F764A1-0FD8-F74D-8C7C-99916E842414}" type="pres">
      <dgm:prSet presAssocID="{9CEE1A70-8050-4430-921C-522041DF72CD}" presName="vert1" presStyleCnt="0"/>
      <dgm:spPr/>
    </dgm:pt>
    <dgm:pt modelId="{D1F55475-0422-4448-A67A-C292D9E03973}" type="pres">
      <dgm:prSet presAssocID="{8BA393DD-95A4-483E-9EE6-542FE4090C64}" presName="thickLine" presStyleLbl="alignNode1" presStyleIdx="3" presStyleCnt="4"/>
      <dgm:spPr/>
    </dgm:pt>
    <dgm:pt modelId="{059E96A2-AD8B-824B-809D-3340602175A8}" type="pres">
      <dgm:prSet presAssocID="{8BA393DD-95A4-483E-9EE6-542FE4090C64}" presName="horz1" presStyleCnt="0"/>
      <dgm:spPr/>
    </dgm:pt>
    <dgm:pt modelId="{4B45F08F-C511-5C4F-B64E-B3DCFC734C72}" type="pres">
      <dgm:prSet presAssocID="{8BA393DD-95A4-483E-9EE6-542FE4090C64}" presName="tx1" presStyleLbl="revTx" presStyleIdx="3" presStyleCnt="4"/>
      <dgm:spPr/>
    </dgm:pt>
    <dgm:pt modelId="{849FB93D-766C-8044-AC45-EF83EE9950A6}" type="pres">
      <dgm:prSet presAssocID="{8BA393DD-95A4-483E-9EE6-542FE4090C64}" presName="vert1" presStyleCnt="0"/>
      <dgm:spPr/>
    </dgm:pt>
  </dgm:ptLst>
  <dgm:cxnLst>
    <dgm:cxn modelId="{05571107-3E16-FB4C-B33E-28A6F3541ACD}" type="presOf" srcId="{9CEE1A70-8050-4430-921C-522041DF72CD}" destId="{D529C5EA-057E-5A42-BB54-2A2FC4E39FAA}" srcOrd="0" destOrd="0" presId="urn:microsoft.com/office/officeart/2008/layout/LinedList"/>
    <dgm:cxn modelId="{8887A127-A3AC-CE47-A360-8731BF800D9C}" type="presOf" srcId="{8BA393DD-95A4-483E-9EE6-542FE4090C64}" destId="{4B45F08F-C511-5C4F-B64E-B3DCFC734C72}" srcOrd="0" destOrd="0" presId="urn:microsoft.com/office/officeart/2008/layout/LinedList"/>
    <dgm:cxn modelId="{B880293E-E800-2F46-A7B5-C8E0498F6C5B}" type="presOf" srcId="{4191E974-ACC2-421F-A962-89CBC3427CD8}" destId="{ED0821EA-B663-A84F-84DF-78F9DE2AF378}" srcOrd="0" destOrd="0" presId="urn:microsoft.com/office/officeart/2008/layout/LinedList"/>
    <dgm:cxn modelId="{218F7955-D7C5-2C44-A886-6085447587BC}" type="presOf" srcId="{5BE9376D-EC5C-40C7-B6CC-70796E4DFE51}" destId="{02DF22B2-D0F5-3443-8FA1-C35B327C26B8}" srcOrd="0" destOrd="0" presId="urn:microsoft.com/office/officeart/2008/layout/LinedList"/>
    <dgm:cxn modelId="{60E0D968-4AA4-C941-B586-42492A28DDBF}" type="presOf" srcId="{DC04400A-D08E-4FD9-8EA5-A8E1FBE1C624}" destId="{C2E6D751-FB6D-3C43-8A38-973B73908485}" srcOrd="0" destOrd="0" presId="urn:microsoft.com/office/officeart/2008/layout/LinedList"/>
    <dgm:cxn modelId="{6CE3DB89-D774-48A3-A92C-2E3807D77CFA}" srcId="{5BE9376D-EC5C-40C7-B6CC-70796E4DFE51}" destId="{4191E974-ACC2-421F-A962-89CBC3427CD8}" srcOrd="1" destOrd="0" parTransId="{8B70A9AF-EA79-4D1C-8AD7-F31D012C084F}" sibTransId="{21B22E96-4823-4114-AD2F-8F3058601E2A}"/>
    <dgm:cxn modelId="{B326728A-1E2E-4673-9D77-305AD5D69D46}" srcId="{5BE9376D-EC5C-40C7-B6CC-70796E4DFE51}" destId="{9CEE1A70-8050-4430-921C-522041DF72CD}" srcOrd="2" destOrd="0" parTransId="{D2AC6597-E35D-4CF4-8CAB-E32D7D50CF2D}" sibTransId="{4DCE5B18-5900-49FE-BABA-ABF3293CFF5E}"/>
    <dgm:cxn modelId="{B6B5E3AF-145D-4C6F-AA47-7C233959CD0B}" srcId="{5BE9376D-EC5C-40C7-B6CC-70796E4DFE51}" destId="{DC04400A-D08E-4FD9-8EA5-A8E1FBE1C624}" srcOrd="0" destOrd="0" parTransId="{8F24339E-52AA-4E60-82C9-A3C0E6B88510}" sibTransId="{C7139318-4AA9-4F87-9AA1-910BD8C51FB7}"/>
    <dgm:cxn modelId="{43A3E6E8-2651-423B-AA9B-42C4A81865A1}" srcId="{5BE9376D-EC5C-40C7-B6CC-70796E4DFE51}" destId="{8BA393DD-95A4-483E-9EE6-542FE4090C64}" srcOrd="3" destOrd="0" parTransId="{76B730E6-045B-4021-829A-9CB68236FA80}" sibTransId="{C1C8F162-E6CA-4E71-B6AD-F2C63E78449F}"/>
    <dgm:cxn modelId="{4B19CC6F-0763-024B-BF7A-7201F368BF12}" type="presParOf" srcId="{02DF22B2-D0F5-3443-8FA1-C35B327C26B8}" destId="{806B84F2-5EBC-3741-A63D-2039D5C75746}" srcOrd="0" destOrd="0" presId="urn:microsoft.com/office/officeart/2008/layout/LinedList"/>
    <dgm:cxn modelId="{05E525E8-DE16-0D42-BF55-A6B70D21E932}" type="presParOf" srcId="{02DF22B2-D0F5-3443-8FA1-C35B327C26B8}" destId="{B9358881-0711-464A-AA46-FDA02643734A}" srcOrd="1" destOrd="0" presId="urn:microsoft.com/office/officeart/2008/layout/LinedList"/>
    <dgm:cxn modelId="{6124F952-2C9C-4D48-A7B5-B890FD275213}" type="presParOf" srcId="{B9358881-0711-464A-AA46-FDA02643734A}" destId="{C2E6D751-FB6D-3C43-8A38-973B73908485}" srcOrd="0" destOrd="0" presId="urn:microsoft.com/office/officeart/2008/layout/LinedList"/>
    <dgm:cxn modelId="{85871349-A39A-0449-A19D-5D2DD8F4B80D}" type="presParOf" srcId="{B9358881-0711-464A-AA46-FDA02643734A}" destId="{CCB14C4A-BEB5-FD46-A4A0-67B144D98878}" srcOrd="1" destOrd="0" presId="urn:microsoft.com/office/officeart/2008/layout/LinedList"/>
    <dgm:cxn modelId="{A2F8CFFD-F8A9-BC4C-8AEE-DE2CC2D569CC}" type="presParOf" srcId="{02DF22B2-D0F5-3443-8FA1-C35B327C26B8}" destId="{30B688D2-E25F-EE47-BFE1-B204ECD31EB1}" srcOrd="2" destOrd="0" presId="urn:microsoft.com/office/officeart/2008/layout/LinedList"/>
    <dgm:cxn modelId="{05F11BDE-AE7C-1C43-A87F-D211543965B7}" type="presParOf" srcId="{02DF22B2-D0F5-3443-8FA1-C35B327C26B8}" destId="{EAEBF27C-B935-4B49-9485-BF0D26ED25FC}" srcOrd="3" destOrd="0" presId="urn:microsoft.com/office/officeart/2008/layout/LinedList"/>
    <dgm:cxn modelId="{A572B54B-908C-9449-BAFC-9788BECBCDCD}" type="presParOf" srcId="{EAEBF27C-B935-4B49-9485-BF0D26ED25FC}" destId="{ED0821EA-B663-A84F-84DF-78F9DE2AF378}" srcOrd="0" destOrd="0" presId="urn:microsoft.com/office/officeart/2008/layout/LinedList"/>
    <dgm:cxn modelId="{C4A14DA9-F31A-1E4B-9E4F-CEA3F55463E8}" type="presParOf" srcId="{EAEBF27C-B935-4B49-9485-BF0D26ED25FC}" destId="{D1EBBFEE-5F20-9D44-B667-A4251413C434}" srcOrd="1" destOrd="0" presId="urn:microsoft.com/office/officeart/2008/layout/LinedList"/>
    <dgm:cxn modelId="{2BC8B1E2-749E-B74D-94D9-36673952FF1C}" type="presParOf" srcId="{02DF22B2-D0F5-3443-8FA1-C35B327C26B8}" destId="{3B9532FD-D33A-9445-998E-55818CC4CCB3}" srcOrd="4" destOrd="0" presId="urn:microsoft.com/office/officeart/2008/layout/LinedList"/>
    <dgm:cxn modelId="{7C5E9D68-4AFA-8549-A0EA-3A6017A8569B}" type="presParOf" srcId="{02DF22B2-D0F5-3443-8FA1-C35B327C26B8}" destId="{ABAE8D2D-8BB4-B547-935A-B7F32E694DCA}" srcOrd="5" destOrd="0" presId="urn:microsoft.com/office/officeart/2008/layout/LinedList"/>
    <dgm:cxn modelId="{BC8BAA09-2E70-DD4B-AEFA-131324E76C9B}" type="presParOf" srcId="{ABAE8D2D-8BB4-B547-935A-B7F32E694DCA}" destId="{D529C5EA-057E-5A42-BB54-2A2FC4E39FAA}" srcOrd="0" destOrd="0" presId="urn:microsoft.com/office/officeart/2008/layout/LinedList"/>
    <dgm:cxn modelId="{AC593C18-FC7E-204E-9624-EF88E63A7247}" type="presParOf" srcId="{ABAE8D2D-8BB4-B547-935A-B7F32E694DCA}" destId="{87F764A1-0FD8-F74D-8C7C-99916E842414}" srcOrd="1" destOrd="0" presId="urn:microsoft.com/office/officeart/2008/layout/LinedList"/>
    <dgm:cxn modelId="{B1C1D6F5-5A43-0644-8FCC-678405E34B87}" type="presParOf" srcId="{02DF22B2-D0F5-3443-8FA1-C35B327C26B8}" destId="{D1F55475-0422-4448-A67A-C292D9E03973}" srcOrd="6" destOrd="0" presId="urn:microsoft.com/office/officeart/2008/layout/LinedList"/>
    <dgm:cxn modelId="{99223D7D-030A-9F40-8A13-CBD75F4050B7}" type="presParOf" srcId="{02DF22B2-D0F5-3443-8FA1-C35B327C26B8}" destId="{059E96A2-AD8B-824B-809D-3340602175A8}" srcOrd="7" destOrd="0" presId="urn:microsoft.com/office/officeart/2008/layout/LinedList"/>
    <dgm:cxn modelId="{BDC3C529-ACF1-434D-8654-42064D72A520}" type="presParOf" srcId="{059E96A2-AD8B-824B-809D-3340602175A8}" destId="{4B45F08F-C511-5C4F-B64E-B3DCFC734C72}" srcOrd="0" destOrd="0" presId="urn:microsoft.com/office/officeart/2008/layout/LinedList"/>
    <dgm:cxn modelId="{3CA07FFB-5EC7-5247-9E2F-12F387843DA5}" type="presParOf" srcId="{059E96A2-AD8B-824B-809D-3340602175A8}" destId="{849FB93D-766C-8044-AC45-EF83EE9950A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CC780D4-28FF-4632-8AB5-10744C00D63E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C42E2D-E063-4C43-BEB7-43B732956744}">
      <dgm:prSet/>
      <dgm:spPr/>
      <dgm:t>
        <a:bodyPr/>
        <a:lstStyle/>
        <a:p>
          <a:pPr>
            <a:lnSpc>
              <a:spcPct val="100000"/>
            </a:lnSpc>
          </a:pPr>
          <a:r>
            <a:rPr lang="de-DE"/>
            <a:t>Fragen stellen als Stärke (Macht) erleben</a:t>
          </a:r>
          <a:endParaRPr lang="en-US"/>
        </a:p>
      </dgm:t>
    </dgm:pt>
    <dgm:pt modelId="{FAEC7B4E-5E17-436A-BDE4-F7E61C01948F}" type="parTrans" cxnId="{DC198B20-6CD9-4128-9AE5-137736D16B70}">
      <dgm:prSet/>
      <dgm:spPr/>
      <dgm:t>
        <a:bodyPr/>
        <a:lstStyle/>
        <a:p>
          <a:endParaRPr lang="en-US"/>
        </a:p>
      </dgm:t>
    </dgm:pt>
    <dgm:pt modelId="{C28ABB6C-A1B3-45D1-9CE3-EF9C3BB36243}" type="sibTrans" cxnId="{DC198B20-6CD9-4128-9AE5-137736D16B7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60BF2BD-E22B-4C64-B821-B094D855C152}">
      <dgm:prSet/>
      <dgm:spPr/>
      <dgm:t>
        <a:bodyPr/>
        <a:lstStyle/>
        <a:p>
          <a:pPr>
            <a:lnSpc>
              <a:spcPct val="100000"/>
            </a:lnSpc>
          </a:pPr>
          <a:r>
            <a:rPr lang="de-DE"/>
            <a:t>Fehler nutzen</a:t>
          </a:r>
          <a:endParaRPr lang="en-US"/>
        </a:p>
      </dgm:t>
    </dgm:pt>
    <dgm:pt modelId="{EC2A3E0E-9A29-471E-8E7E-E433B16440BA}" type="parTrans" cxnId="{D86E025E-4846-4BAC-801C-1076D5F7834F}">
      <dgm:prSet/>
      <dgm:spPr/>
      <dgm:t>
        <a:bodyPr/>
        <a:lstStyle/>
        <a:p>
          <a:endParaRPr lang="en-US"/>
        </a:p>
      </dgm:t>
    </dgm:pt>
    <dgm:pt modelId="{E3EB9E7E-B635-4872-91AB-0EBBAE10852B}" type="sibTrans" cxnId="{D86E025E-4846-4BAC-801C-1076D5F7834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D816DB1-0BBC-4ECF-BBA9-09D5868E269C}">
      <dgm:prSet/>
      <dgm:spPr/>
      <dgm:t>
        <a:bodyPr/>
        <a:lstStyle/>
        <a:p>
          <a:pPr>
            <a:lnSpc>
              <a:spcPct val="100000"/>
            </a:lnSpc>
          </a:pPr>
          <a:r>
            <a:rPr lang="de-DE"/>
            <a:t>Fortschritte dokumentieren, </a:t>
          </a:r>
          <a:br>
            <a:rPr lang="de-DE"/>
          </a:br>
          <a:r>
            <a:rPr lang="de-DE"/>
            <a:t>z.B. Tagebuch</a:t>
          </a:r>
          <a:endParaRPr lang="en-US"/>
        </a:p>
      </dgm:t>
    </dgm:pt>
    <dgm:pt modelId="{0BDB56BA-123A-42F7-B50E-C9942F543358}" type="parTrans" cxnId="{0A9820A6-27AE-4C52-91AC-2319259CF545}">
      <dgm:prSet/>
      <dgm:spPr/>
      <dgm:t>
        <a:bodyPr/>
        <a:lstStyle/>
        <a:p>
          <a:endParaRPr lang="en-US"/>
        </a:p>
      </dgm:t>
    </dgm:pt>
    <dgm:pt modelId="{486E96EF-2711-4B4B-8F26-357BC37B6BFE}" type="sibTrans" cxnId="{0A9820A6-27AE-4C52-91AC-2319259CF54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4A63684-2B1B-46A6-B204-F12FF70D3B02}">
      <dgm:prSet/>
      <dgm:spPr/>
      <dgm:t>
        <a:bodyPr/>
        <a:lstStyle/>
        <a:p>
          <a:pPr>
            <a:lnSpc>
              <a:spcPct val="100000"/>
            </a:lnSpc>
          </a:pPr>
          <a:r>
            <a:rPr lang="de-DE"/>
            <a:t>Schulpflicht, aber MEIN Leben</a:t>
          </a:r>
          <a:endParaRPr lang="en-US"/>
        </a:p>
      </dgm:t>
    </dgm:pt>
    <dgm:pt modelId="{2DD049AF-2620-4B19-A5E7-5AA7BF923991}" type="parTrans" cxnId="{C4787BB8-C3B6-4710-93B4-4D3448F21CF3}">
      <dgm:prSet/>
      <dgm:spPr/>
      <dgm:t>
        <a:bodyPr/>
        <a:lstStyle/>
        <a:p>
          <a:endParaRPr lang="en-US"/>
        </a:p>
      </dgm:t>
    </dgm:pt>
    <dgm:pt modelId="{ABBF9F67-1205-4D30-983D-E5AC4F5C8F85}" type="sibTrans" cxnId="{C4787BB8-C3B6-4710-93B4-4D3448F21CF3}">
      <dgm:prSet/>
      <dgm:spPr/>
      <dgm:t>
        <a:bodyPr/>
        <a:lstStyle/>
        <a:p>
          <a:endParaRPr lang="en-US"/>
        </a:p>
      </dgm:t>
    </dgm:pt>
    <dgm:pt modelId="{CEDDC28F-CE63-422B-8B53-370EE8F23290}" type="pres">
      <dgm:prSet presAssocID="{9CC780D4-28FF-4632-8AB5-10744C00D63E}" presName="root" presStyleCnt="0">
        <dgm:presLayoutVars>
          <dgm:dir/>
          <dgm:resizeHandles val="exact"/>
        </dgm:presLayoutVars>
      </dgm:prSet>
      <dgm:spPr/>
    </dgm:pt>
    <dgm:pt modelId="{92B77410-8F88-4757-90B0-37730E7ADC1F}" type="pres">
      <dgm:prSet presAssocID="{9CC780D4-28FF-4632-8AB5-10744C00D63E}" presName="container" presStyleCnt="0">
        <dgm:presLayoutVars>
          <dgm:dir/>
          <dgm:resizeHandles val="exact"/>
        </dgm:presLayoutVars>
      </dgm:prSet>
      <dgm:spPr/>
    </dgm:pt>
    <dgm:pt modelId="{162DA060-C8BF-4D37-95FF-E3321E5A09D3}" type="pres">
      <dgm:prSet presAssocID="{12C42E2D-E063-4C43-BEB7-43B732956744}" presName="compNode" presStyleCnt="0"/>
      <dgm:spPr/>
    </dgm:pt>
    <dgm:pt modelId="{C309C37A-2AB0-41B6-B80C-BFCE139A7D1B}" type="pres">
      <dgm:prSet presAssocID="{12C42E2D-E063-4C43-BEB7-43B732956744}" presName="iconBgRect" presStyleLbl="bgShp" presStyleIdx="0" presStyleCnt="4"/>
      <dgm:spPr/>
    </dgm:pt>
    <dgm:pt modelId="{93DF5C72-AE11-46CA-8525-5CEE92DCE55F}" type="pres">
      <dgm:prSet presAssocID="{12C42E2D-E063-4C43-BEB7-43B73295674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9D04BF47-36B0-463E-A388-760E2218B162}" type="pres">
      <dgm:prSet presAssocID="{12C42E2D-E063-4C43-BEB7-43B732956744}" presName="spaceRect" presStyleCnt="0"/>
      <dgm:spPr/>
    </dgm:pt>
    <dgm:pt modelId="{8452CCE6-26FB-425D-A612-B037846A5207}" type="pres">
      <dgm:prSet presAssocID="{12C42E2D-E063-4C43-BEB7-43B732956744}" presName="textRect" presStyleLbl="revTx" presStyleIdx="0" presStyleCnt="4">
        <dgm:presLayoutVars>
          <dgm:chMax val="1"/>
          <dgm:chPref val="1"/>
        </dgm:presLayoutVars>
      </dgm:prSet>
      <dgm:spPr/>
    </dgm:pt>
    <dgm:pt modelId="{75657431-2DF0-4CA7-BE2B-CC15B39C7CC2}" type="pres">
      <dgm:prSet presAssocID="{C28ABB6C-A1B3-45D1-9CE3-EF9C3BB36243}" presName="sibTrans" presStyleLbl="sibTrans2D1" presStyleIdx="0" presStyleCnt="0"/>
      <dgm:spPr/>
    </dgm:pt>
    <dgm:pt modelId="{DD5D0C0D-B53C-449F-A254-D4DD98F56819}" type="pres">
      <dgm:prSet presAssocID="{860BF2BD-E22B-4C64-B821-B094D855C152}" presName="compNode" presStyleCnt="0"/>
      <dgm:spPr/>
    </dgm:pt>
    <dgm:pt modelId="{0D81CB07-1479-45A0-A788-1B639FD39523}" type="pres">
      <dgm:prSet presAssocID="{860BF2BD-E22B-4C64-B821-B094D855C152}" presName="iconBgRect" presStyleLbl="bgShp" presStyleIdx="1" presStyleCnt="4"/>
      <dgm:spPr/>
    </dgm:pt>
    <dgm:pt modelId="{A44AA9FB-7D8C-435C-9DEE-BA7B541FF1CA}" type="pres">
      <dgm:prSet presAssocID="{860BF2BD-E22B-4C64-B821-B094D855C15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Insekt"/>
        </a:ext>
      </dgm:extLst>
    </dgm:pt>
    <dgm:pt modelId="{6A635E80-F6FE-4944-9265-59BA51822EDC}" type="pres">
      <dgm:prSet presAssocID="{860BF2BD-E22B-4C64-B821-B094D855C152}" presName="spaceRect" presStyleCnt="0"/>
      <dgm:spPr/>
    </dgm:pt>
    <dgm:pt modelId="{4A8077E5-32E2-4004-921A-985EBBB32652}" type="pres">
      <dgm:prSet presAssocID="{860BF2BD-E22B-4C64-B821-B094D855C152}" presName="textRect" presStyleLbl="revTx" presStyleIdx="1" presStyleCnt="4">
        <dgm:presLayoutVars>
          <dgm:chMax val="1"/>
          <dgm:chPref val="1"/>
        </dgm:presLayoutVars>
      </dgm:prSet>
      <dgm:spPr/>
    </dgm:pt>
    <dgm:pt modelId="{96163190-F77F-4FEE-86D3-3E49ABFAB9C7}" type="pres">
      <dgm:prSet presAssocID="{E3EB9E7E-B635-4872-91AB-0EBBAE10852B}" presName="sibTrans" presStyleLbl="sibTrans2D1" presStyleIdx="0" presStyleCnt="0"/>
      <dgm:spPr/>
    </dgm:pt>
    <dgm:pt modelId="{25B9DEAB-C525-4D7C-8FFD-CDECC2095A7D}" type="pres">
      <dgm:prSet presAssocID="{5D816DB1-0BBC-4ECF-BBA9-09D5868E269C}" presName="compNode" presStyleCnt="0"/>
      <dgm:spPr/>
    </dgm:pt>
    <dgm:pt modelId="{BF38B0D8-BCB3-4D23-B847-04109DA262EC}" type="pres">
      <dgm:prSet presAssocID="{5D816DB1-0BBC-4ECF-BBA9-09D5868E269C}" presName="iconBgRect" presStyleLbl="bgShp" presStyleIdx="2" presStyleCnt="4"/>
      <dgm:spPr/>
    </dgm:pt>
    <dgm:pt modelId="{D5619CBB-CE0C-41B1-BA95-7DF22EE046DF}" type="pres">
      <dgm:prSet presAssocID="{5D816DB1-0BBC-4ECF-BBA9-09D5868E269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kument"/>
        </a:ext>
      </dgm:extLst>
    </dgm:pt>
    <dgm:pt modelId="{FCA60B68-B7C6-42FF-81C6-DFC88524A46A}" type="pres">
      <dgm:prSet presAssocID="{5D816DB1-0BBC-4ECF-BBA9-09D5868E269C}" presName="spaceRect" presStyleCnt="0"/>
      <dgm:spPr/>
    </dgm:pt>
    <dgm:pt modelId="{06FF2525-347C-42ED-946E-54A22EF79FE4}" type="pres">
      <dgm:prSet presAssocID="{5D816DB1-0BBC-4ECF-BBA9-09D5868E269C}" presName="textRect" presStyleLbl="revTx" presStyleIdx="2" presStyleCnt="4">
        <dgm:presLayoutVars>
          <dgm:chMax val="1"/>
          <dgm:chPref val="1"/>
        </dgm:presLayoutVars>
      </dgm:prSet>
      <dgm:spPr/>
    </dgm:pt>
    <dgm:pt modelId="{05F9E214-D14D-4D7C-94C1-D8E83FB28230}" type="pres">
      <dgm:prSet presAssocID="{486E96EF-2711-4B4B-8F26-357BC37B6BFE}" presName="sibTrans" presStyleLbl="sibTrans2D1" presStyleIdx="0" presStyleCnt="0"/>
      <dgm:spPr/>
    </dgm:pt>
    <dgm:pt modelId="{3CF79BE2-22B2-41C5-9B63-6BE26C9ABE88}" type="pres">
      <dgm:prSet presAssocID="{E4A63684-2B1B-46A6-B204-F12FF70D3B02}" presName="compNode" presStyleCnt="0"/>
      <dgm:spPr/>
    </dgm:pt>
    <dgm:pt modelId="{DB6E5666-8E1E-4BC0-8CC9-46271A4222AB}" type="pres">
      <dgm:prSet presAssocID="{E4A63684-2B1B-46A6-B204-F12FF70D3B02}" presName="iconBgRect" presStyleLbl="bgShp" presStyleIdx="3" presStyleCnt="4"/>
      <dgm:spPr/>
    </dgm:pt>
    <dgm:pt modelId="{BDBE2418-E22E-4411-B860-6FE107183D29}" type="pres">
      <dgm:prSet presAssocID="{E4A63684-2B1B-46A6-B204-F12FF70D3B0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us"/>
        </a:ext>
      </dgm:extLst>
    </dgm:pt>
    <dgm:pt modelId="{E9C50CA1-5EA4-4FCE-AC09-AD77D5073C58}" type="pres">
      <dgm:prSet presAssocID="{E4A63684-2B1B-46A6-B204-F12FF70D3B02}" presName="spaceRect" presStyleCnt="0"/>
      <dgm:spPr/>
    </dgm:pt>
    <dgm:pt modelId="{FC96FE44-9E17-4D96-BFA3-29825C7AE055}" type="pres">
      <dgm:prSet presAssocID="{E4A63684-2B1B-46A6-B204-F12FF70D3B02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053A0E18-269E-4F61-B865-21196104966C}" type="presOf" srcId="{486E96EF-2711-4B4B-8F26-357BC37B6BFE}" destId="{05F9E214-D14D-4D7C-94C1-D8E83FB28230}" srcOrd="0" destOrd="0" presId="urn:microsoft.com/office/officeart/2018/2/layout/IconCircleList"/>
    <dgm:cxn modelId="{DC198B20-6CD9-4128-9AE5-137736D16B70}" srcId="{9CC780D4-28FF-4632-8AB5-10744C00D63E}" destId="{12C42E2D-E063-4C43-BEB7-43B732956744}" srcOrd="0" destOrd="0" parTransId="{FAEC7B4E-5E17-436A-BDE4-F7E61C01948F}" sibTransId="{C28ABB6C-A1B3-45D1-9CE3-EF9C3BB36243}"/>
    <dgm:cxn modelId="{21D79F22-D6BA-43F1-A47C-1D1DBBF3A447}" type="presOf" srcId="{860BF2BD-E22B-4C64-B821-B094D855C152}" destId="{4A8077E5-32E2-4004-921A-985EBBB32652}" srcOrd="0" destOrd="0" presId="urn:microsoft.com/office/officeart/2018/2/layout/IconCircleList"/>
    <dgm:cxn modelId="{3463235A-CEFE-4A28-B92C-7929BE98A4F7}" type="presOf" srcId="{E3EB9E7E-B635-4872-91AB-0EBBAE10852B}" destId="{96163190-F77F-4FEE-86D3-3E49ABFAB9C7}" srcOrd="0" destOrd="0" presId="urn:microsoft.com/office/officeart/2018/2/layout/IconCircleList"/>
    <dgm:cxn modelId="{D86E025E-4846-4BAC-801C-1076D5F7834F}" srcId="{9CC780D4-28FF-4632-8AB5-10744C00D63E}" destId="{860BF2BD-E22B-4C64-B821-B094D855C152}" srcOrd="1" destOrd="0" parTransId="{EC2A3E0E-9A29-471E-8E7E-E433B16440BA}" sibTransId="{E3EB9E7E-B635-4872-91AB-0EBBAE10852B}"/>
    <dgm:cxn modelId="{602A157D-5E14-4CFD-92B0-95D17F36E199}" type="presOf" srcId="{12C42E2D-E063-4C43-BEB7-43B732956744}" destId="{8452CCE6-26FB-425D-A612-B037846A5207}" srcOrd="0" destOrd="0" presId="urn:microsoft.com/office/officeart/2018/2/layout/IconCircleList"/>
    <dgm:cxn modelId="{83B5648F-E39A-4180-97C8-106D0CB73A03}" type="presOf" srcId="{C28ABB6C-A1B3-45D1-9CE3-EF9C3BB36243}" destId="{75657431-2DF0-4CA7-BE2B-CC15B39C7CC2}" srcOrd="0" destOrd="0" presId="urn:microsoft.com/office/officeart/2018/2/layout/IconCircleList"/>
    <dgm:cxn modelId="{0A9820A6-27AE-4C52-91AC-2319259CF545}" srcId="{9CC780D4-28FF-4632-8AB5-10744C00D63E}" destId="{5D816DB1-0BBC-4ECF-BBA9-09D5868E269C}" srcOrd="2" destOrd="0" parTransId="{0BDB56BA-123A-42F7-B50E-C9942F543358}" sibTransId="{486E96EF-2711-4B4B-8F26-357BC37B6BFE}"/>
    <dgm:cxn modelId="{D89205AF-6A09-4E54-881F-CB0A59868398}" type="presOf" srcId="{5D816DB1-0BBC-4ECF-BBA9-09D5868E269C}" destId="{06FF2525-347C-42ED-946E-54A22EF79FE4}" srcOrd="0" destOrd="0" presId="urn:microsoft.com/office/officeart/2018/2/layout/IconCircleList"/>
    <dgm:cxn modelId="{C4787BB8-C3B6-4710-93B4-4D3448F21CF3}" srcId="{9CC780D4-28FF-4632-8AB5-10744C00D63E}" destId="{E4A63684-2B1B-46A6-B204-F12FF70D3B02}" srcOrd="3" destOrd="0" parTransId="{2DD049AF-2620-4B19-A5E7-5AA7BF923991}" sibTransId="{ABBF9F67-1205-4D30-983D-E5AC4F5C8F85}"/>
    <dgm:cxn modelId="{BA2FD3BB-C041-45BA-A73E-A9337AA9CB43}" type="presOf" srcId="{9CC780D4-28FF-4632-8AB5-10744C00D63E}" destId="{CEDDC28F-CE63-422B-8B53-370EE8F23290}" srcOrd="0" destOrd="0" presId="urn:microsoft.com/office/officeart/2018/2/layout/IconCircleList"/>
    <dgm:cxn modelId="{568859CA-8BF5-4894-83E3-6B47528F77C8}" type="presOf" srcId="{E4A63684-2B1B-46A6-B204-F12FF70D3B02}" destId="{FC96FE44-9E17-4D96-BFA3-29825C7AE055}" srcOrd="0" destOrd="0" presId="urn:microsoft.com/office/officeart/2018/2/layout/IconCircleList"/>
    <dgm:cxn modelId="{61678CA0-7268-447D-8BBF-3EE44C641702}" type="presParOf" srcId="{CEDDC28F-CE63-422B-8B53-370EE8F23290}" destId="{92B77410-8F88-4757-90B0-37730E7ADC1F}" srcOrd="0" destOrd="0" presId="urn:microsoft.com/office/officeart/2018/2/layout/IconCircleList"/>
    <dgm:cxn modelId="{7F9C44AC-2A47-4AB4-86CC-4720082F0FD2}" type="presParOf" srcId="{92B77410-8F88-4757-90B0-37730E7ADC1F}" destId="{162DA060-C8BF-4D37-95FF-E3321E5A09D3}" srcOrd="0" destOrd="0" presId="urn:microsoft.com/office/officeart/2018/2/layout/IconCircleList"/>
    <dgm:cxn modelId="{71594FD5-F273-4469-B104-5D7E887A5278}" type="presParOf" srcId="{162DA060-C8BF-4D37-95FF-E3321E5A09D3}" destId="{C309C37A-2AB0-41B6-B80C-BFCE139A7D1B}" srcOrd="0" destOrd="0" presId="urn:microsoft.com/office/officeart/2018/2/layout/IconCircleList"/>
    <dgm:cxn modelId="{E09E2B80-E478-4D0E-BA41-0F05FA4FC157}" type="presParOf" srcId="{162DA060-C8BF-4D37-95FF-E3321E5A09D3}" destId="{93DF5C72-AE11-46CA-8525-5CEE92DCE55F}" srcOrd="1" destOrd="0" presId="urn:microsoft.com/office/officeart/2018/2/layout/IconCircleList"/>
    <dgm:cxn modelId="{6C2F404C-CA5C-473B-A935-FCD74CFF42D2}" type="presParOf" srcId="{162DA060-C8BF-4D37-95FF-E3321E5A09D3}" destId="{9D04BF47-36B0-463E-A388-760E2218B162}" srcOrd="2" destOrd="0" presId="urn:microsoft.com/office/officeart/2018/2/layout/IconCircleList"/>
    <dgm:cxn modelId="{C4189A80-1F81-490C-A466-97512FB5933B}" type="presParOf" srcId="{162DA060-C8BF-4D37-95FF-E3321E5A09D3}" destId="{8452CCE6-26FB-425D-A612-B037846A5207}" srcOrd="3" destOrd="0" presId="urn:microsoft.com/office/officeart/2018/2/layout/IconCircleList"/>
    <dgm:cxn modelId="{481DD8CF-0680-4985-B32C-A2AF9FE77E3D}" type="presParOf" srcId="{92B77410-8F88-4757-90B0-37730E7ADC1F}" destId="{75657431-2DF0-4CA7-BE2B-CC15B39C7CC2}" srcOrd="1" destOrd="0" presId="urn:microsoft.com/office/officeart/2018/2/layout/IconCircleList"/>
    <dgm:cxn modelId="{238A3C63-0E14-4903-B48B-A16117743149}" type="presParOf" srcId="{92B77410-8F88-4757-90B0-37730E7ADC1F}" destId="{DD5D0C0D-B53C-449F-A254-D4DD98F56819}" srcOrd="2" destOrd="0" presId="urn:microsoft.com/office/officeart/2018/2/layout/IconCircleList"/>
    <dgm:cxn modelId="{740BD6F9-88B3-4B81-BCE3-F934E2E59416}" type="presParOf" srcId="{DD5D0C0D-B53C-449F-A254-D4DD98F56819}" destId="{0D81CB07-1479-45A0-A788-1B639FD39523}" srcOrd="0" destOrd="0" presId="urn:microsoft.com/office/officeart/2018/2/layout/IconCircleList"/>
    <dgm:cxn modelId="{348950BF-F55B-4366-95EF-2AE9EBBBFAD1}" type="presParOf" srcId="{DD5D0C0D-B53C-449F-A254-D4DD98F56819}" destId="{A44AA9FB-7D8C-435C-9DEE-BA7B541FF1CA}" srcOrd="1" destOrd="0" presId="urn:microsoft.com/office/officeart/2018/2/layout/IconCircleList"/>
    <dgm:cxn modelId="{519CD74B-92FC-456E-8B3B-3C2DE7634951}" type="presParOf" srcId="{DD5D0C0D-B53C-449F-A254-D4DD98F56819}" destId="{6A635E80-F6FE-4944-9265-59BA51822EDC}" srcOrd="2" destOrd="0" presId="urn:microsoft.com/office/officeart/2018/2/layout/IconCircleList"/>
    <dgm:cxn modelId="{3A43D6D1-9AC6-46B6-B9C3-493981932F67}" type="presParOf" srcId="{DD5D0C0D-B53C-449F-A254-D4DD98F56819}" destId="{4A8077E5-32E2-4004-921A-985EBBB32652}" srcOrd="3" destOrd="0" presId="urn:microsoft.com/office/officeart/2018/2/layout/IconCircleList"/>
    <dgm:cxn modelId="{0240F5C8-3EF3-48D4-901D-D183C7C7E2C9}" type="presParOf" srcId="{92B77410-8F88-4757-90B0-37730E7ADC1F}" destId="{96163190-F77F-4FEE-86D3-3E49ABFAB9C7}" srcOrd="3" destOrd="0" presId="urn:microsoft.com/office/officeart/2018/2/layout/IconCircleList"/>
    <dgm:cxn modelId="{80D2362B-32BB-4AC5-9263-1403100A562C}" type="presParOf" srcId="{92B77410-8F88-4757-90B0-37730E7ADC1F}" destId="{25B9DEAB-C525-4D7C-8FFD-CDECC2095A7D}" srcOrd="4" destOrd="0" presId="urn:microsoft.com/office/officeart/2018/2/layout/IconCircleList"/>
    <dgm:cxn modelId="{495B1B45-E6DA-434B-926E-72A7F9BC23C0}" type="presParOf" srcId="{25B9DEAB-C525-4D7C-8FFD-CDECC2095A7D}" destId="{BF38B0D8-BCB3-4D23-B847-04109DA262EC}" srcOrd="0" destOrd="0" presId="urn:microsoft.com/office/officeart/2018/2/layout/IconCircleList"/>
    <dgm:cxn modelId="{496C4AD8-7756-4B5E-A110-F105F175EE07}" type="presParOf" srcId="{25B9DEAB-C525-4D7C-8FFD-CDECC2095A7D}" destId="{D5619CBB-CE0C-41B1-BA95-7DF22EE046DF}" srcOrd="1" destOrd="0" presId="urn:microsoft.com/office/officeart/2018/2/layout/IconCircleList"/>
    <dgm:cxn modelId="{6E206342-20DE-4A11-83F7-F6B8C0ADAB02}" type="presParOf" srcId="{25B9DEAB-C525-4D7C-8FFD-CDECC2095A7D}" destId="{FCA60B68-B7C6-42FF-81C6-DFC88524A46A}" srcOrd="2" destOrd="0" presId="urn:microsoft.com/office/officeart/2018/2/layout/IconCircleList"/>
    <dgm:cxn modelId="{00EA8643-E9BC-4F79-A1B0-5A76FD39C8EC}" type="presParOf" srcId="{25B9DEAB-C525-4D7C-8FFD-CDECC2095A7D}" destId="{06FF2525-347C-42ED-946E-54A22EF79FE4}" srcOrd="3" destOrd="0" presId="urn:microsoft.com/office/officeart/2018/2/layout/IconCircleList"/>
    <dgm:cxn modelId="{2EAD42C8-6D85-47CF-894D-59779226102E}" type="presParOf" srcId="{92B77410-8F88-4757-90B0-37730E7ADC1F}" destId="{05F9E214-D14D-4D7C-94C1-D8E83FB28230}" srcOrd="5" destOrd="0" presId="urn:microsoft.com/office/officeart/2018/2/layout/IconCircleList"/>
    <dgm:cxn modelId="{793AD02C-9E86-4D40-9D80-BA10039FD1D1}" type="presParOf" srcId="{92B77410-8F88-4757-90B0-37730E7ADC1F}" destId="{3CF79BE2-22B2-41C5-9B63-6BE26C9ABE88}" srcOrd="6" destOrd="0" presId="urn:microsoft.com/office/officeart/2018/2/layout/IconCircleList"/>
    <dgm:cxn modelId="{09697D96-5DBE-460C-AA36-1F25F1C23742}" type="presParOf" srcId="{3CF79BE2-22B2-41C5-9B63-6BE26C9ABE88}" destId="{DB6E5666-8E1E-4BC0-8CC9-46271A4222AB}" srcOrd="0" destOrd="0" presId="urn:microsoft.com/office/officeart/2018/2/layout/IconCircleList"/>
    <dgm:cxn modelId="{F2F8A3E1-6E4A-4E7F-B128-E7DC87EB1739}" type="presParOf" srcId="{3CF79BE2-22B2-41C5-9B63-6BE26C9ABE88}" destId="{BDBE2418-E22E-4411-B860-6FE107183D29}" srcOrd="1" destOrd="0" presId="urn:microsoft.com/office/officeart/2018/2/layout/IconCircleList"/>
    <dgm:cxn modelId="{466B9463-AFBE-4B21-BC10-D6E5BBBF7271}" type="presParOf" srcId="{3CF79BE2-22B2-41C5-9B63-6BE26C9ABE88}" destId="{E9C50CA1-5EA4-4FCE-AC09-AD77D5073C58}" srcOrd="2" destOrd="0" presId="urn:microsoft.com/office/officeart/2018/2/layout/IconCircleList"/>
    <dgm:cxn modelId="{7A98DA9D-F9B6-41A7-8C5C-A8F0CFA46FE7}" type="presParOf" srcId="{3CF79BE2-22B2-41C5-9B63-6BE26C9ABE88}" destId="{FC96FE44-9E17-4D96-BFA3-29825C7AE055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BD19EFB-10DE-4FF1-BD40-0272A2B4D1E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ACEBF51-07B0-4B6D-AF2C-8277CDEA2F36}">
      <dgm:prSet/>
      <dgm:spPr/>
      <dgm:t>
        <a:bodyPr/>
        <a:lstStyle/>
        <a:p>
          <a:r>
            <a:rPr lang="de-DE"/>
            <a:t>Frustration</a:t>
          </a:r>
          <a:endParaRPr lang="en-US"/>
        </a:p>
      </dgm:t>
    </dgm:pt>
    <dgm:pt modelId="{F9D3F33E-8EF7-438C-8008-32E58F29194A}" type="parTrans" cxnId="{B9C5A9D4-90DB-4EAC-B126-329AD843F3E8}">
      <dgm:prSet/>
      <dgm:spPr/>
      <dgm:t>
        <a:bodyPr/>
        <a:lstStyle/>
        <a:p>
          <a:endParaRPr lang="en-US"/>
        </a:p>
      </dgm:t>
    </dgm:pt>
    <dgm:pt modelId="{31040D29-0920-4317-A46F-6797DFF1EEE8}" type="sibTrans" cxnId="{B9C5A9D4-90DB-4EAC-B126-329AD843F3E8}">
      <dgm:prSet/>
      <dgm:spPr/>
      <dgm:t>
        <a:bodyPr/>
        <a:lstStyle/>
        <a:p>
          <a:endParaRPr lang="en-US"/>
        </a:p>
      </dgm:t>
    </dgm:pt>
    <dgm:pt modelId="{A9EAA277-4AD8-4D4A-80A3-E6E09ED591CA}">
      <dgm:prSet/>
      <dgm:spPr/>
      <dgm:t>
        <a:bodyPr/>
        <a:lstStyle/>
        <a:p>
          <a:r>
            <a:rPr lang="de-DE"/>
            <a:t>Ärger</a:t>
          </a:r>
          <a:endParaRPr lang="en-US"/>
        </a:p>
      </dgm:t>
    </dgm:pt>
    <dgm:pt modelId="{58BE2615-A556-4F75-8BBA-DCF89E02F590}" type="parTrans" cxnId="{E602477F-8DDC-406B-9AE7-9E526D5D6F53}">
      <dgm:prSet/>
      <dgm:spPr/>
      <dgm:t>
        <a:bodyPr/>
        <a:lstStyle/>
        <a:p>
          <a:endParaRPr lang="en-US"/>
        </a:p>
      </dgm:t>
    </dgm:pt>
    <dgm:pt modelId="{AE90FBEA-2159-4D62-808D-DCBAE64055D0}" type="sibTrans" cxnId="{E602477F-8DDC-406B-9AE7-9E526D5D6F53}">
      <dgm:prSet/>
      <dgm:spPr/>
      <dgm:t>
        <a:bodyPr/>
        <a:lstStyle/>
        <a:p>
          <a:endParaRPr lang="en-US"/>
        </a:p>
      </dgm:t>
    </dgm:pt>
    <dgm:pt modelId="{05221F76-DCF3-4C5E-83A9-29BE910CCE81}">
      <dgm:prSet/>
      <dgm:spPr/>
      <dgm:t>
        <a:bodyPr/>
        <a:lstStyle/>
        <a:p>
          <a:r>
            <a:rPr lang="de-DE"/>
            <a:t>Störungen</a:t>
          </a:r>
          <a:endParaRPr lang="en-US"/>
        </a:p>
      </dgm:t>
    </dgm:pt>
    <dgm:pt modelId="{84F44873-B541-41C7-940B-AB6AEE95F8C9}" type="parTrans" cxnId="{524C51C3-5768-4799-A272-D678EF90079A}">
      <dgm:prSet/>
      <dgm:spPr/>
      <dgm:t>
        <a:bodyPr/>
        <a:lstStyle/>
        <a:p>
          <a:endParaRPr lang="en-US"/>
        </a:p>
      </dgm:t>
    </dgm:pt>
    <dgm:pt modelId="{A8815097-5B91-4E3D-8BAD-E677FA5BCBE2}" type="sibTrans" cxnId="{524C51C3-5768-4799-A272-D678EF90079A}">
      <dgm:prSet/>
      <dgm:spPr/>
      <dgm:t>
        <a:bodyPr/>
        <a:lstStyle/>
        <a:p>
          <a:endParaRPr lang="en-US"/>
        </a:p>
      </dgm:t>
    </dgm:pt>
    <dgm:pt modelId="{70DA5556-4687-4938-9B39-5FE15102D9C0}">
      <dgm:prSet/>
      <dgm:spPr/>
      <dgm:t>
        <a:bodyPr/>
        <a:lstStyle/>
        <a:p>
          <a:r>
            <a:rPr lang="de-DE"/>
            <a:t>Verweigerung</a:t>
          </a:r>
          <a:endParaRPr lang="en-US"/>
        </a:p>
      </dgm:t>
    </dgm:pt>
    <dgm:pt modelId="{69A7BD5F-1E3A-4AAF-8983-887235163D14}" type="parTrans" cxnId="{04F4068A-C250-4271-A685-0A5686FF29B3}">
      <dgm:prSet/>
      <dgm:spPr/>
      <dgm:t>
        <a:bodyPr/>
        <a:lstStyle/>
        <a:p>
          <a:endParaRPr lang="en-US"/>
        </a:p>
      </dgm:t>
    </dgm:pt>
    <dgm:pt modelId="{0F8802A0-654B-4A48-B6C7-E7CB4466501D}" type="sibTrans" cxnId="{04F4068A-C250-4271-A685-0A5686FF29B3}">
      <dgm:prSet/>
      <dgm:spPr/>
      <dgm:t>
        <a:bodyPr/>
        <a:lstStyle/>
        <a:p>
          <a:endParaRPr lang="en-US"/>
        </a:p>
      </dgm:t>
    </dgm:pt>
    <dgm:pt modelId="{EFA0D0D1-D3EA-4FB8-A29B-D996D98E1DC7}">
      <dgm:prSet/>
      <dgm:spPr/>
      <dgm:t>
        <a:bodyPr/>
        <a:lstStyle/>
        <a:p>
          <a:r>
            <a:rPr lang="de-DE"/>
            <a:t>schlechte Beziehungen</a:t>
          </a:r>
          <a:endParaRPr lang="en-US"/>
        </a:p>
      </dgm:t>
    </dgm:pt>
    <dgm:pt modelId="{6554A356-800D-4487-A180-0F9400ED8EB4}" type="parTrans" cxnId="{CBE2305B-2B0A-40D9-B8F1-DE0022A7D2F5}">
      <dgm:prSet/>
      <dgm:spPr/>
      <dgm:t>
        <a:bodyPr/>
        <a:lstStyle/>
        <a:p>
          <a:endParaRPr lang="en-US"/>
        </a:p>
      </dgm:t>
    </dgm:pt>
    <dgm:pt modelId="{9459E964-D7FC-4E31-A18C-1F2EEFDFF8F5}" type="sibTrans" cxnId="{CBE2305B-2B0A-40D9-B8F1-DE0022A7D2F5}">
      <dgm:prSet/>
      <dgm:spPr/>
      <dgm:t>
        <a:bodyPr/>
        <a:lstStyle/>
        <a:p>
          <a:endParaRPr lang="en-US"/>
        </a:p>
      </dgm:t>
    </dgm:pt>
    <dgm:pt modelId="{48451334-2C72-4458-8BE6-E379C244D1F6}">
      <dgm:prSet/>
      <dgm:spPr/>
      <dgm:t>
        <a:bodyPr/>
        <a:lstStyle/>
        <a:p>
          <a:r>
            <a:rPr lang="de-DE"/>
            <a:t>schlechte Noten</a:t>
          </a:r>
          <a:endParaRPr lang="en-US"/>
        </a:p>
      </dgm:t>
    </dgm:pt>
    <dgm:pt modelId="{C9A1479F-07D9-49FD-AE05-FE259D64D482}" type="parTrans" cxnId="{1F972EB5-E707-422D-9F21-FC2D7E870010}">
      <dgm:prSet/>
      <dgm:spPr/>
      <dgm:t>
        <a:bodyPr/>
        <a:lstStyle/>
        <a:p>
          <a:endParaRPr lang="en-US"/>
        </a:p>
      </dgm:t>
    </dgm:pt>
    <dgm:pt modelId="{9444AF2B-F5F0-4521-B9DF-85E14D50009D}" type="sibTrans" cxnId="{1F972EB5-E707-422D-9F21-FC2D7E870010}">
      <dgm:prSet/>
      <dgm:spPr/>
      <dgm:t>
        <a:bodyPr/>
        <a:lstStyle/>
        <a:p>
          <a:endParaRPr lang="en-US"/>
        </a:p>
      </dgm:t>
    </dgm:pt>
    <dgm:pt modelId="{2FBC7E85-8C9C-1043-904D-5B13FAB1F18A}" type="pres">
      <dgm:prSet presAssocID="{DBD19EFB-10DE-4FF1-BD40-0272A2B4D1EA}" presName="linear" presStyleCnt="0">
        <dgm:presLayoutVars>
          <dgm:animLvl val="lvl"/>
          <dgm:resizeHandles val="exact"/>
        </dgm:presLayoutVars>
      </dgm:prSet>
      <dgm:spPr/>
    </dgm:pt>
    <dgm:pt modelId="{9CEE0ABD-3978-D74A-9800-7580F9A806AB}" type="pres">
      <dgm:prSet presAssocID="{BACEBF51-07B0-4B6D-AF2C-8277CDEA2F36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83A4F2BA-6FF0-964B-92C0-05670FF17DEE}" type="pres">
      <dgm:prSet presAssocID="{31040D29-0920-4317-A46F-6797DFF1EEE8}" presName="spacer" presStyleCnt="0"/>
      <dgm:spPr/>
    </dgm:pt>
    <dgm:pt modelId="{CBCF7617-5E24-2A40-8563-7FF28581099C}" type="pres">
      <dgm:prSet presAssocID="{A9EAA277-4AD8-4D4A-80A3-E6E09ED591CA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4A0F2501-E30F-1446-A567-6FAA8B702DBB}" type="pres">
      <dgm:prSet presAssocID="{AE90FBEA-2159-4D62-808D-DCBAE64055D0}" presName="spacer" presStyleCnt="0"/>
      <dgm:spPr/>
    </dgm:pt>
    <dgm:pt modelId="{22B3A0A8-72B6-6D46-AEA3-B99359A4C3E3}" type="pres">
      <dgm:prSet presAssocID="{05221F76-DCF3-4C5E-83A9-29BE910CCE81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3CDC1392-DC34-0A45-9AA3-F9076A4E691D}" type="pres">
      <dgm:prSet presAssocID="{A8815097-5B91-4E3D-8BAD-E677FA5BCBE2}" presName="spacer" presStyleCnt="0"/>
      <dgm:spPr/>
    </dgm:pt>
    <dgm:pt modelId="{A8D1AA91-590A-4448-A584-FFBD93827655}" type="pres">
      <dgm:prSet presAssocID="{70DA5556-4687-4938-9B39-5FE15102D9C0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A9C77F11-21B6-9045-A7BF-A40E979CFE5D}" type="pres">
      <dgm:prSet presAssocID="{0F8802A0-654B-4A48-B6C7-E7CB4466501D}" presName="spacer" presStyleCnt="0"/>
      <dgm:spPr/>
    </dgm:pt>
    <dgm:pt modelId="{DE163A7A-BB51-4F43-9628-AC5A2CF41459}" type="pres">
      <dgm:prSet presAssocID="{EFA0D0D1-D3EA-4FB8-A29B-D996D98E1DC7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F44D3108-64CA-9144-8F65-44E7FA0EE75D}" type="pres">
      <dgm:prSet presAssocID="{9459E964-D7FC-4E31-A18C-1F2EEFDFF8F5}" presName="spacer" presStyleCnt="0"/>
      <dgm:spPr/>
    </dgm:pt>
    <dgm:pt modelId="{FABF4B03-E5D7-2A40-A5DA-8FE1EB89527E}" type="pres">
      <dgm:prSet presAssocID="{48451334-2C72-4458-8BE6-E379C244D1F6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0782A80F-681D-5043-BCB7-166383BC1B8B}" type="presOf" srcId="{EFA0D0D1-D3EA-4FB8-A29B-D996D98E1DC7}" destId="{DE163A7A-BB51-4F43-9628-AC5A2CF41459}" srcOrd="0" destOrd="0" presId="urn:microsoft.com/office/officeart/2005/8/layout/vList2"/>
    <dgm:cxn modelId="{9BCF6F59-6929-B148-B148-DA9B1F34796B}" type="presOf" srcId="{A9EAA277-4AD8-4D4A-80A3-E6E09ED591CA}" destId="{CBCF7617-5E24-2A40-8563-7FF28581099C}" srcOrd="0" destOrd="0" presId="urn:microsoft.com/office/officeart/2005/8/layout/vList2"/>
    <dgm:cxn modelId="{CBE2305B-2B0A-40D9-B8F1-DE0022A7D2F5}" srcId="{DBD19EFB-10DE-4FF1-BD40-0272A2B4D1EA}" destId="{EFA0D0D1-D3EA-4FB8-A29B-D996D98E1DC7}" srcOrd="4" destOrd="0" parTransId="{6554A356-800D-4487-A180-0F9400ED8EB4}" sibTransId="{9459E964-D7FC-4E31-A18C-1F2EEFDFF8F5}"/>
    <dgm:cxn modelId="{DD97D75F-9417-7D43-81E8-0207322EA0C8}" type="presOf" srcId="{DBD19EFB-10DE-4FF1-BD40-0272A2B4D1EA}" destId="{2FBC7E85-8C9C-1043-904D-5B13FAB1F18A}" srcOrd="0" destOrd="0" presId="urn:microsoft.com/office/officeart/2005/8/layout/vList2"/>
    <dgm:cxn modelId="{68ED6362-FDFF-D548-804A-B006D9C640E4}" type="presOf" srcId="{BACEBF51-07B0-4B6D-AF2C-8277CDEA2F36}" destId="{9CEE0ABD-3978-D74A-9800-7580F9A806AB}" srcOrd="0" destOrd="0" presId="urn:microsoft.com/office/officeart/2005/8/layout/vList2"/>
    <dgm:cxn modelId="{E602477F-8DDC-406B-9AE7-9E526D5D6F53}" srcId="{DBD19EFB-10DE-4FF1-BD40-0272A2B4D1EA}" destId="{A9EAA277-4AD8-4D4A-80A3-E6E09ED591CA}" srcOrd="1" destOrd="0" parTransId="{58BE2615-A556-4F75-8BBA-DCF89E02F590}" sibTransId="{AE90FBEA-2159-4D62-808D-DCBAE64055D0}"/>
    <dgm:cxn modelId="{59663B85-998B-4846-A3C0-1763C579B48A}" type="presOf" srcId="{70DA5556-4687-4938-9B39-5FE15102D9C0}" destId="{A8D1AA91-590A-4448-A584-FFBD93827655}" srcOrd="0" destOrd="0" presId="urn:microsoft.com/office/officeart/2005/8/layout/vList2"/>
    <dgm:cxn modelId="{04F4068A-C250-4271-A685-0A5686FF29B3}" srcId="{DBD19EFB-10DE-4FF1-BD40-0272A2B4D1EA}" destId="{70DA5556-4687-4938-9B39-5FE15102D9C0}" srcOrd="3" destOrd="0" parTransId="{69A7BD5F-1E3A-4AAF-8983-887235163D14}" sibTransId="{0F8802A0-654B-4A48-B6C7-E7CB4466501D}"/>
    <dgm:cxn modelId="{1F972EB5-E707-422D-9F21-FC2D7E870010}" srcId="{DBD19EFB-10DE-4FF1-BD40-0272A2B4D1EA}" destId="{48451334-2C72-4458-8BE6-E379C244D1F6}" srcOrd="5" destOrd="0" parTransId="{C9A1479F-07D9-49FD-AE05-FE259D64D482}" sibTransId="{9444AF2B-F5F0-4521-B9DF-85E14D50009D}"/>
    <dgm:cxn modelId="{E23672B9-6C35-E64E-A233-814E7E71F275}" type="presOf" srcId="{05221F76-DCF3-4C5E-83A9-29BE910CCE81}" destId="{22B3A0A8-72B6-6D46-AEA3-B99359A4C3E3}" srcOrd="0" destOrd="0" presId="urn:microsoft.com/office/officeart/2005/8/layout/vList2"/>
    <dgm:cxn modelId="{524C51C3-5768-4799-A272-D678EF90079A}" srcId="{DBD19EFB-10DE-4FF1-BD40-0272A2B4D1EA}" destId="{05221F76-DCF3-4C5E-83A9-29BE910CCE81}" srcOrd="2" destOrd="0" parTransId="{84F44873-B541-41C7-940B-AB6AEE95F8C9}" sibTransId="{A8815097-5B91-4E3D-8BAD-E677FA5BCBE2}"/>
    <dgm:cxn modelId="{B9C5A9D4-90DB-4EAC-B126-329AD843F3E8}" srcId="{DBD19EFB-10DE-4FF1-BD40-0272A2B4D1EA}" destId="{BACEBF51-07B0-4B6D-AF2C-8277CDEA2F36}" srcOrd="0" destOrd="0" parTransId="{F9D3F33E-8EF7-438C-8008-32E58F29194A}" sibTransId="{31040D29-0920-4317-A46F-6797DFF1EEE8}"/>
    <dgm:cxn modelId="{1D9A32F1-AA97-2741-BBF1-262D1BBA0724}" type="presOf" srcId="{48451334-2C72-4458-8BE6-E379C244D1F6}" destId="{FABF4B03-E5D7-2A40-A5DA-8FE1EB89527E}" srcOrd="0" destOrd="0" presId="urn:microsoft.com/office/officeart/2005/8/layout/vList2"/>
    <dgm:cxn modelId="{0D4BA528-ACC6-6D48-A24D-9D3782D1C114}" type="presParOf" srcId="{2FBC7E85-8C9C-1043-904D-5B13FAB1F18A}" destId="{9CEE0ABD-3978-D74A-9800-7580F9A806AB}" srcOrd="0" destOrd="0" presId="urn:microsoft.com/office/officeart/2005/8/layout/vList2"/>
    <dgm:cxn modelId="{49816794-13E0-654D-8793-75A004FF81E4}" type="presParOf" srcId="{2FBC7E85-8C9C-1043-904D-5B13FAB1F18A}" destId="{83A4F2BA-6FF0-964B-92C0-05670FF17DEE}" srcOrd="1" destOrd="0" presId="urn:microsoft.com/office/officeart/2005/8/layout/vList2"/>
    <dgm:cxn modelId="{2B98C157-ECBD-1944-926A-D0585CDD63F2}" type="presParOf" srcId="{2FBC7E85-8C9C-1043-904D-5B13FAB1F18A}" destId="{CBCF7617-5E24-2A40-8563-7FF28581099C}" srcOrd="2" destOrd="0" presId="urn:microsoft.com/office/officeart/2005/8/layout/vList2"/>
    <dgm:cxn modelId="{9B2CB345-2131-F944-88DB-70EA7EE495C7}" type="presParOf" srcId="{2FBC7E85-8C9C-1043-904D-5B13FAB1F18A}" destId="{4A0F2501-E30F-1446-A567-6FAA8B702DBB}" srcOrd="3" destOrd="0" presId="urn:microsoft.com/office/officeart/2005/8/layout/vList2"/>
    <dgm:cxn modelId="{15E00323-81B8-6C4E-A192-E61710D1255C}" type="presParOf" srcId="{2FBC7E85-8C9C-1043-904D-5B13FAB1F18A}" destId="{22B3A0A8-72B6-6D46-AEA3-B99359A4C3E3}" srcOrd="4" destOrd="0" presId="urn:microsoft.com/office/officeart/2005/8/layout/vList2"/>
    <dgm:cxn modelId="{5DA33B31-355F-AF45-B73A-00B86B5FD2A6}" type="presParOf" srcId="{2FBC7E85-8C9C-1043-904D-5B13FAB1F18A}" destId="{3CDC1392-DC34-0A45-9AA3-F9076A4E691D}" srcOrd="5" destOrd="0" presId="urn:microsoft.com/office/officeart/2005/8/layout/vList2"/>
    <dgm:cxn modelId="{E167A5D6-6FFB-B74C-8A25-B87CF9389131}" type="presParOf" srcId="{2FBC7E85-8C9C-1043-904D-5B13FAB1F18A}" destId="{A8D1AA91-590A-4448-A584-FFBD93827655}" srcOrd="6" destOrd="0" presId="urn:microsoft.com/office/officeart/2005/8/layout/vList2"/>
    <dgm:cxn modelId="{533ADEA4-660E-0447-82AC-FFDA79B5FBAB}" type="presParOf" srcId="{2FBC7E85-8C9C-1043-904D-5B13FAB1F18A}" destId="{A9C77F11-21B6-9045-A7BF-A40E979CFE5D}" srcOrd="7" destOrd="0" presId="urn:microsoft.com/office/officeart/2005/8/layout/vList2"/>
    <dgm:cxn modelId="{951CC7E2-9993-1C48-9B75-EAAA14B11A2E}" type="presParOf" srcId="{2FBC7E85-8C9C-1043-904D-5B13FAB1F18A}" destId="{DE163A7A-BB51-4F43-9628-AC5A2CF41459}" srcOrd="8" destOrd="0" presId="urn:microsoft.com/office/officeart/2005/8/layout/vList2"/>
    <dgm:cxn modelId="{7F94E964-BDBE-984C-98D6-DAFF52267968}" type="presParOf" srcId="{2FBC7E85-8C9C-1043-904D-5B13FAB1F18A}" destId="{F44D3108-64CA-9144-8F65-44E7FA0EE75D}" srcOrd="9" destOrd="0" presId="urn:microsoft.com/office/officeart/2005/8/layout/vList2"/>
    <dgm:cxn modelId="{4871FDBB-3BDA-514A-B882-1F2A38FBB1E5}" type="presParOf" srcId="{2FBC7E85-8C9C-1043-904D-5B13FAB1F18A}" destId="{FABF4B03-E5D7-2A40-A5DA-8FE1EB89527E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1C212C9-830B-4C86-A35D-D4557548B10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5685737-E34D-4EDD-8CF2-CE62DA6223CA}">
      <dgm:prSet/>
      <dgm:spPr/>
      <dgm:t>
        <a:bodyPr/>
        <a:lstStyle/>
        <a:p>
          <a:r>
            <a:rPr lang="de-DE"/>
            <a:t>Folgen</a:t>
          </a:r>
          <a:endParaRPr lang="en-US"/>
        </a:p>
      </dgm:t>
    </dgm:pt>
    <dgm:pt modelId="{7F03A20D-95FD-4ABB-8280-1C2E74CAB20B}" type="parTrans" cxnId="{687F05CD-05CE-4957-868F-998388EF7B1D}">
      <dgm:prSet/>
      <dgm:spPr/>
      <dgm:t>
        <a:bodyPr/>
        <a:lstStyle/>
        <a:p>
          <a:endParaRPr lang="en-US"/>
        </a:p>
      </dgm:t>
    </dgm:pt>
    <dgm:pt modelId="{DC05083B-DC76-4FFE-A369-B9515DFF01F6}" type="sibTrans" cxnId="{687F05CD-05CE-4957-868F-998388EF7B1D}">
      <dgm:prSet/>
      <dgm:spPr/>
      <dgm:t>
        <a:bodyPr/>
        <a:lstStyle/>
        <a:p>
          <a:endParaRPr lang="en-US"/>
        </a:p>
      </dgm:t>
    </dgm:pt>
    <dgm:pt modelId="{F18CEB45-756C-41D2-8F0D-8240079BB9A5}">
      <dgm:prSet/>
      <dgm:spPr/>
      <dgm:t>
        <a:bodyPr/>
        <a:lstStyle/>
        <a:p>
          <a:r>
            <a:rPr lang="de-DE"/>
            <a:t>Interesse entwickeln</a:t>
          </a:r>
          <a:endParaRPr lang="en-US"/>
        </a:p>
      </dgm:t>
    </dgm:pt>
    <dgm:pt modelId="{8A4F79FA-C075-4452-B0A8-F96AEA01C019}" type="parTrans" cxnId="{C29459B2-D0D8-40B8-AE0B-C11E2EDC1535}">
      <dgm:prSet/>
      <dgm:spPr/>
      <dgm:t>
        <a:bodyPr/>
        <a:lstStyle/>
        <a:p>
          <a:endParaRPr lang="en-US"/>
        </a:p>
      </dgm:t>
    </dgm:pt>
    <dgm:pt modelId="{3146FB8B-B2E8-4414-B5D1-A832ED1FA5EC}" type="sibTrans" cxnId="{C29459B2-D0D8-40B8-AE0B-C11E2EDC1535}">
      <dgm:prSet/>
      <dgm:spPr/>
      <dgm:t>
        <a:bodyPr/>
        <a:lstStyle/>
        <a:p>
          <a:endParaRPr lang="en-US"/>
        </a:p>
      </dgm:t>
    </dgm:pt>
    <dgm:pt modelId="{6D31CCC2-760A-42FC-BAA8-86D1776C2C0E}">
      <dgm:prSet/>
      <dgm:spPr/>
      <dgm:t>
        <a:bodyPr/>
        <a:lstStyle/>
        <a:p>
          <a:r>
            <a:rPr lang="de-DE"/>
            <a:t>Selbstbewusstsein</a:t>
          </a:r>
          <a:endParaRPr lang="en-US"/>
        </a:p>
      </dgm:t>
    </dgm:pt>
    <dgm:pt modelId="{F0647EB4-D515-4C78-8CC3-E30E1EF7707C}" type="parTrans" cxnId="{555E3C22-9ACA-4549-BF23-AD5DB2C1D8EC}">
      <dgm:prSet/>
      <dgm:spPr/>
      <dgm:t>
        <a:bodyPr/>
        <a:lstStyle/>
        <a:p>
          <a:endParaRPr lang="en-US"/>
        </a:p>
      </dgm:t>
    </dgm:pt>
    <dgm:pt modelId="{26010A52-746C-4F0C-97BB-A9137D2E8A64}" type="sibTrans" cxnId="{555E3C22-9ACA-4549-BF23-AD5DB2C1D8EC}">
      <dgm:prSet/>
      <dgm:spPr/>
      <dgm:t>
        <a:bodyPr/>
        <a:lstStyle/>
        <a:p>
          <a:endParaRPr lang="en-US"/>
        </a:p>
      </dgm:t>
    </dgm:pt>
    <dgm:pt modelId="{B249169A-2EF7-4F1D-957F-153437F1002D}">
      <dgm:prSet/>
      <dgm:spPr/>
      <dgm:t>
        <a:bodyPr/>
        <a:lstStyle/>
        <a:p>
          <a:r>
            <a:rPr lang="de-DE"/>
            <a:t>Zugehörigkeit</a:t>
          </a:r>
          <a:endParaRPr lang="en-US"/>
        </a:p>
      </dgm:t>
    </dgm:pt>
    <dgm:pt modelId="{EBFFFEEB-605A-4E9D-BCF3-2190A2C9F9D2}" type="parTrans" cxnId="{7AF5856E-C529-421E-A05A-EF11FA297A1C}">
      <dgm:prSet/>
      <dgm:spPr/>
      <dgm:t>
        <a:bodyPr/>
        <a:lstStyle/>
        <a:p>
          <a:endParaRPr lang="en-US"/>
        </a:p>
      </dgm:t>
    </dgm:pt>
    <dgm:pt modelId="{6AA3C8AE-C149-4E06-9909-E0B7488640C2}" type="sibTrans" cxnId="{7AF5856E-C529-421E-A05A-EF11FA297A1C}">
      <dgm:prSet/>
      <dgm:spPr/>
      <dgm:t>
        <a:bodyPr/>
        <a:lstStyle/>
        <a:p>
          <a:endParaRPr lang="en-US"/>
        </a:p>
      </dgm:t>
    </dgm:pt>
    <dgm:pt modelId="{EE78F595-891D-42C0-B7C0-21233E4A102D}">
      <dgm:prSet/>
      <dgm:spPr/>
      <dgm:t>
        <a:bodyPr/>
        <a:lstStyle/>
        <a:p>
          <a:r>
            <a:rPr lang="de-DE"/>
            <a:t>gute Beziehungen</a:t>
          </a:r>
          <a:endParaRPr lang="en-US"/>
        </a:p>
      </dgm:t>
    </dgm:pt>
    <dgm:pt modelId="{388AA364-CE99-442D-B3E5-DAA32187D4F8}" type="parTrans" cxnId="{96B8A5C9-4012-4062-8B94-F2EE9FB681FD}">
      <dgm:prSet/>
      <dgm:spPr/>
      <dgm:t>
        <a:bodyPr/>
        <a:lstStyle/>
        <a:p>
          <a:endParaRPr lang="en-US"/>
        </a:p>
      </dgm:t>
    </dgm:pt>
    <dgm:pt modelId="{F2DDE643-A94A-48FB-94C5-1D8B60D0E8B8}" type="sibTrans" cxnId="{96B8A5C9-4012-4062-8B94-F2EE9FB681FD}">
      <dgm:prSet/>
      <dgm:spPr/>
      <dgm:t>
        <a:bodyPr/>
        <a:lstStyle/>
        <a:p>
          <a:endParaRPr lang="en-US"/>
        </a:p>
      </dgm:t>
    </dgm:pt>
    <dgm:pt modelId="{220AFA0E-62C2-4B16-B1B7-6E90D8BD8D69}">
      <dgm:prSet/>
      <dgm:spPr/>
      <dgm:t>
        <a:bodyPr/>
        <a:lstStyle/>
        <a:p>
          <a:r>
            <a:rPr lang="de-DE"/>
            <a:t>gute Noten</a:t>
          </a:r>
          <a:endParaRPr lang="en-US"/>
        </a:p>
      </dgm:t>
    </dgm:pt>
    <dgm:pt modelId="{79388B11-0731-4012-BE98-BBAD6640015D}" type="parTrans" cxnId="{3EFB73D8-BACA-454F-A79C-D47BE40B3856}">
      <dgm:prSet/>
      <dgm:spPr/>
      <dgm:t>
        <a:bodyPr/>
        <a:lstStyle/>
        <a:p>
          <a:endParaRPr lang="en-US"/>
        </a:p>
      </dgm:t>
    </dgm:pt>
    <dgm:pt modelId="{0E4D5DE5-3F25-4C42-B739-C15564E441F2}" type="sibTrans" cxnId="{3EFB73D8-BACA-454F-A79C-D47BE40B3856}">
      <dgm:prSet/>
      <dgm:spPr/>
      <dgm:t>
        <a:bodyPr/>
        <a:lstStyle/>
        <a:p>
          <a:endParaRPr lang="en-US"/>
        </a:p>
      </dgm:t>
    </dgm:pt>
    <dgm:pt modelId="{C6F89433-A6AD-4A5D-8C5D-9A1CDE2863A4}">
      <dgm:prSet/>
      <dgm:spPr/>
      <dgm:t>
        <a:bodyPr/>
        <a:lstStyle/>
        <a:p>
          <a:r>
            <a:rPr lang="de-DE"/>
            <a:t>sich entwickeln</a:t>
          </a:r>
          <a:endParaRPr lang="en-US"/>
        </a:p>
      </dgm:t>
    </dgm:pt>
    <dgm:pt modelId="{0F1064A4-C293-48FA-93F4-FCF8C3074158}" type="parTrans" cxnId="{3B8595C0-BAF8-40A3-89CC-03D4EDF293C7}">
      <dgm:prSet/>
      <dgm:spPr/>
      <dgm:t>
        <a:bodyPr/>
        <a:lstStyle/>
        <a:p>
          <a:endParaRPr lang="en-US"/>
        </a:p>
      </dgm:t>
    </dgm:pt>
    <dgm:pt modelId="{03D82DB2-83A9-4C21-B111-136A7C946164}" type="sibTrans" cxnId="{3B8595C0-BAF8-40A3-89CC-03D4EDF293C7}">
      <dgm:prSet/>
      <dgm:spPr/>
      <dgm:t>
        <a:bodyPr/>
        <a:lstStyle/>
        <a:p>
          <a:endParaRPr lang="en-US"/>
        </a:p>
      </dgm:t>
    </dgm:pt>
    <dgm:pt modelId="{DE8C2008-F928-9A48-BAB6-17FE7F673A0D}" type="pres">
      <dgm:prSet presAssocID="{01C212C9-830B-4C86-A35D-D4557548B10C}" presName="linear" presStyleCnt="0">
        <dgm:presLayoutVars>
          <dgm:animLvl val="lvl"/>
          <dgm:resizeHandles val="exact"/>
        </dgm:presLayoutVars>
      </dgm:prSet>
      <dgm:spPr/>
    </dgm:pt>
    <dgm:pt modelId="{019EE4D5-ACC1-0744-A16A-D1CE15CAF9BB}" type="pres">
      <dgm:prSet presAssocID="{A5685737-E34D-4EDD-8CF2-CE62DA6223CA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4DA27DCB-5E7A-2440-9386-067EADE3B1C1}" type="pres">
      <dgm:prSet presAssocID="{DC05083B-DC76-4FFE-A369-B9515DFF01F6}" presName="spacer" presStyleCnt="0"/>
      <dgm:spPr/>
    </dgm:pt>
    <dgm:pt modelId="{ABBF6DA6-6C7C-B047-85A9-73E69526D74F}" type="pres">
      <dgm:prSet presAssocID="{F18CEB45-756C-41D2-8F0D-8240079BB9A5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3EBB07F7-FC15-8F45-8447-712E6A85B602}" type="pres">
      <dgm:prSet presAssocID="{3146FB8B-B2E8-4414-B5D1-A832ED1FA5EC}" presName="spacer" presStyleCnt="0"/>
      <dgm:spPr/>
    </dgm:pt>
    <dgm:pt modelId="{A131E32F-5791-3342-BE1F-7744477D8DEE}" type="pres">
      <dgm:prSet presAssocID="{6D31CCC2-760A-42FC-BAA8-86D1776C2C0E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AD899357-254C-E149-AE9B-C21296C2B0ED}" type="pres">
      <dgm:prSet presAssocID="{26010A52-746C-4F0C-97BB-A9137D2E8A64}" presName="spacer" presStyleCnt="0"/>
      <dgm:spPr/>
    </dgm:pt>
    <dgm:pt modelId="{C7DF5DC1-74C9-3946-A0D9-98B26825EA4E}" type="pres">
      <dgm:prSet presAssocID="{B249169A-2EF7-4F1D-957F-153437F1002D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7EAEEC68-38F7-354C-B830-982C760C9A8C}" type="pres">
      <dgm:prSet presAssocID="{6AA3C8AE-C149-4E06-9909-E0B7488640C2}" presName="spacer" presStyleCnt="0"/>
      <dgm:spPr/>
    </dgm:pt>
    <dgm:pt modelId="{628220C2-85CA-CE44-B337-DDDF740BAF18}" type="pres">
      <dgm:prSet presAssocID="{EE78F595-891D-42C0-B7C0-21233E4A102D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0EC0AF05-6ECB-BF46-9CB2-F5FB5930B355}" type="pres">
      <dgm:prSet presAssocID="{F2DDE643-A94A-48FB-94C5-1D8B60D0E8B8}" presName="spacer" presStyleCnt="0"/>
      <dgm:spPr/>
    </dgm:pt>
    <dgm:pt modelId="{1FD281ED-6A44-C946-A0A6-0AEF2C2888FF}" type="pres">
      <dgm:prSet presAssocID="{220AFA0E-62C2-4B16-B1B7-6E90D8BD8D69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572199A6-A1A4-2942-AFE5-3399C8B435EF}" type="pres">
      <dgm:prSet presAssocID="{0E4D5DE5-3F25-4C42-B739-C15564E441F2}" presName="spacer" presStyleCnt="0"/>
      <dgm:spPr/>
    </dgm:pt>
    <dgm:pt modelId="{5BBEAAA0-7D74-744C-9741-09C27DE22AFC}" type="pres">
      <dgm:prSet presAssocID="{C6F89433-A6AD-4A5D-8C5D-9A1CDE2863A4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9F9B1F00-0407-F94C-87DD-43D2C073EDE5}" type="presOf" srcId="{220AFA0E-62C2-4B16-B1B7-6E90D8BD8D69}" destId="{1FD281ED-6A44-C946-A0A6-0AEF2C2888FF}" srcOrd="0" destOrd="0" presId="urn:microsoft.com/office/officeart/2005/8/layout/vList2"/>
    <dgm:cxn modelId="{070B9A0A-7BE7-F04A-9857-265C5357365D}" type="presOf" srcId="{B249169A-2EF7-4F1D-957F-153437F1002D}" destId="{C7DF5DC1-74C9-3946-A0D9-98B26825EA4E}" srcOrd="0" destOrd="0" presId="urn:microsoft.com/office/officeart/2005/8/layout/vList2"/>
    <dgm:cxn modelId="{555E3C22-9ACA-4549-BF23-AD5DB2C1D8EC}" srcId="{01C212C9-830B-4C86-A35D-D4557548B10C}" destId="{6D31CCC2-760A-42FC-BAA8-86D1776C2C0E}" srcOrd="2" destOrd="0" parTransId="{F0647EB4-D515-4C78-8CC3-E30E1EF7707C}" sibTransId="{26010A52-746C-4F0C-97BB-A9137D2E8A64}"/>
    <dgm:cxn modelId="{FD73E02F-1FFE-2949-A5A4-198A05A011D6}" type="presOf" srcId="{A5685737-E34D-4EDD-8CF2-CE62DA6223CA}" destId="{019EE4D5-ACC1-0744-A16A-D1CE15CAF9BB}" srcOrd="0" destOrd="0" presId="urn:microsoft.com/office/officeart/2005/8/layout/vList2"/>
    <dgm:cxn modelId="{7299E15F-9137-1448-AE7C-8A77038770B5}" type="presOf" srcId="{EE78F595-891D-42C0-B7C0-21233E4A102D}" destId="{628220C2-85CA-CE44-B337-DDDF740BAF18}" srcOrd="0" destOrd="0" presId="urn:microsoft.com/office/officeart/2005/8/layout/vList2"/>
    <dgm:cxn modelId="{AE41B263-CFAD-B341-8B2C-2505BA29BE83}" type="presOf" srcId="{F18CEB45-756C-41D2-8F0D-8240079BB9A5}" destId="{ABBF6DA6-6C7C-B047-85A9-73E69526D74F}" srcOrd="0" destOrd="0" presId="urn:microsoft.com/office/officeart/2005/8/layout/vList2"/>
    <dgm:cxn modelId="{7AF5856E-C529-421E-A05A-EF11FA297A1C}" srcId="{01C212C9-830B-4C86-A35D-D4557548B10C}" destId="{B249169A-2EF7-4F1D-957F-153437F1002D}" srcOrd="3" destOrd="0" parTransId="{EBFFFEEB-605A-4E9D-BCF3-2190A2C9F9D2}" sibTransId="{6AA3C8AE-C149-4E06-9909-E0B7488640C2}"/>
    <dgm:cxn modelId="{7D0AA57D-5F6D-2D42-983E-099A3DB10C0C}" type="presOf" srcId="{6D31CCC2-760A-42FC-BAA8-86D1776C2C0E}" destId="{A131E32F-5791-3342-BE1F-7744477D8DEE}" srcOrd="0" destOrd="0" presId="urn:microsoft.com/office/officeart/2005/8/layout/vList2"/>
    <dgm:cxn modelId="{C29459B2-D0D8-40B8-AE0B-C11E2EDC1535}" srcId="{01C212C9-830B-4C86-A35D-D4557548B10C}" destId="{F18CEB45-756C-41D2-8F0D-8240079BB9A5}" srcOrd="1" destOrd="0" parTransId="{8A4F79FA-C075-4452-B0A8-F96AEA01C019}" sibTransId="{3146FB8B-B2E8-4414-B5D1-A832ED1FA5EC}"/>
    <dgm:cxn modelId="{0EBA0CB4-65E0-9D41-A0E5-D517AC06AEA7}" type="presOf" srcId="{01C212C9-830B-4C86-A35D-D4557548B10C}" destId="{DE8C2008-F928-9A48-BAB6-17FE7F673A0D}" srcOrd="0" destOrd="0" presId="urn:microsoft.com/office/officeart/2005/8/layout/vList2"/>
    <dgm:cxn modelId="{4B1F34B5-819E-264A-ABC8-E2373BB4344E}" type="presOf" srcId="{C6F89433-A6AD-4A5D-8C5D-9A1CDE2863A4}" destId="{5BBEAAA0-7D74-744C-9741-09C27DE22AFC}" srcOrd="0" destOrd="0" presId="urn:microsoft.com/office/officeart/2005/8/layout/vList2"/>
    <dgm:cxn modelId="{3B8595C0-BAF8-40A3-89CC-03D4EDF293C7}" srcId="{01C212C9-830B-4C86-A35D-D4557548B10C}" destId="{C6F89433-A6AD-4A5D-8C5D-9A1CDE2863A4}" srcOrd="6" destOrd="0" parTransId="{0F1064A4-C293-48FA-93F4-FCF8C3074158}" sibTransId="{03D82DB2-83A9-4C21-B111-136A7C946164}"/>
    <dgm:cxn modelId="{96B8A5C9-4012-4062-8B94-F2EE9FB681FD}" srcId="{01C212C9-830B-4C86-A35D-D4557548B10C}" destId="{EE78F595-891D-42C0-B7C0-21233E4A102D}" srcOrd="4" destOrd="0" parTransId="{388AA364-CE99-442D-B3E5-DAA32187D4F8}" sibTransId="{F2DDE643-A94A-48FB-94C5-1D8B60D0E8B8}"/>
    <dgm:cxn modelId="{687F05CD-05CE-4957-868F-998388EF7B1D}" srcId="{01C212C9-830B-4C86-A35D-D4557548B10C}" destId="{A5685737-E34D-4EDD-8CF2-CE62DA6223CA}" srcOrd="0" destOrd="0" parTransId="{7F03A20D-95FD-4ABB-8280-1C2E74CAB20B}" sibTransId="{DC05083B-DC76-4FFE-A369-B9515DFF01F6}"/>
    <dgm:cxn modelId="{3EFB73D8-BACA-454F-A79C-D47BE40B3856}" srcId="{01C212C9-830B-4C86-A35D-D4557548B10C}" destId="{220AFA0E-62C2-4B16-B1B7-6E90D8BD8D69}" srcOrd="5" destOrd="0" parTransId="{79388B11-0731-4012-BE98-BBAD6640015D}" sibTransId="{0E4D5DE5-3F25-4C42-B739-C15564E441F2}"/>
    <dgm:cxn modelId="{61DECE90-30C2-5B4A-85A4-1F48C9CCEA84}" type="presParOf" srcId="{DE8C2008-F928-9A48-BAB6-17FE7F673A0D}" destId="{019EE4D5-ACC1-0744-A16A-D1CE15CAF9BB}" srcOrd="0" destOrd="0" presId="urn:microsoft.com/office/officeart/2005/8/layout/vList2"/>
    <dgm:cxn modelId="{58F9F3FC-0929-6446-A62F-8FD1AAE51674}" type="presParOf" srcId="{DE8C2008-F928-9A48-BAB6-17FE7F673A0D}" destId="{4DA27DCB-5E7A-2440-9386-067EADE3B1C1}" srcOrd="1" destOrd="0" presId="urn:microsoft.com/office/officeart/2005/8/layout/vList2"/>
    <dgm:cxn modelId="{5214B69C-FD5F-834B-AD46-19117151AEB5}" type="presParOf" srcId="{DE8C2008-F928-9A48-BAB6-17FE7F673A0D}" destId="{ABBF6DA6-6C7C-B047-85A9-73E69526D74F}" srcOrd="2" destOrd="0" presId="urn:microsoft.com/office/officeart/2005/8/layout/vList2"/>
    <dgm:cxn modelId="{79602A62-2B49-644E-B3E8-157B1FD84FFB}" type="presParOf" srcId="{DE8C2008-F928-9A48-BAB6-17FE7F673A0D}" destId="{3EBB07F7-FC15-8F45-8447-712E6A85B602}" srcOrd="3" destOrd="0" presId="urn:microsoft.com/office/officeart/2005/8/layout/vList2"/>
    <dgm:cxn modelId="{69395CB5-0B94-754A-9E0A-2D4DCFD627F5}" type="presParOf" srcId="{DE8C2008-F928-9A48-BAB6-17FE7F673A0D}" destId="{A131E32F-5791-3342-BE1F-7744477D8DEE}" srcOrd="4" destOrd="0" presId="urn:microsoft.com/office/officeart/2005/8/layout/vList2"/>
    <dgm:cxn modelId="{D54E602E-AD4F-2A49-BAD0-8432A5B8D23A}" type="presParOf" srcId="{DE8C2008-F928-9A48-BAB6-17FE7F673A0D}" destId="{AD899357-254C-E149-AE9B-C21296C2B0ED}" srcOrd="5" destOrd="0" presId="urn:microsoft.com/office/officeart/2005/8/layout/vList2"/>
    <dgm:cxn modelId="{EA8EC335-3951-E94A-805F-6AE7340C75A7}" type="presParOf" srcId="{DE8C2008-F928-9A48-BAB6-17FE7F673A0D}" destId="{C7DF5DC1-74C9-3946-A0D9-98B26825EA4E}" srcOrd="6" destOrd="0" presId="urn:microsoft.com/office/officeart/2005/8/layout/vList2"/>
    <dgm:cxn modelId="{344B14D3-12BA-5D46-AEA1-B631C663EA17}" type="presParOf" srcId="{DE8C2008-F928-9A48-BAB6-17FE7F673A0D}" destId="{7EAEEC68-38F7-354C-B830-982C760C9A8C}" srcOrd="7" destOrd="0" presId="urn:microsoft.com/office/officeart/2005/8/layout/vList2"/>
    <dgm:cxn modelId="{D2CE5529-44CE-9547-846A-A39D2B396A11}" type="presParOf" srcId="{DE8C2008-F928-9A48-BAB6-17FE7F673A0D}" destId="{628220C2-85CA-CE44-B337-DDDF740BAF18}" srcOrd="8" destOrd="0" presId="urn:microsoft.com/office/officeart/2005/8/layout/vList2"/>
    <dgm:cxn modelId="{595B2D64-3C8F-FF47-AE4E-87D1EFFFC3C3}" type="presParOf" srcId="{DE8C2008-F928-9A48-BAB6-17FE7F673A0D}" destId="{0EC0AF05-6ECB-BF46-9CB2-F5FB5930B355}" srcOrd="9" destOrd="0" presId="urn:microsoft.com/office/officeart/2005/8/layout/vList2"/>
    <dgm:cxn modelId="{B66BC4BF-FDDF-1C48-A8ED-552B40A28DA8}" type="presParOf" srcId="{DE8C2008-F928-9A48-BAB6-17FE7F673A0D}" destId="{1FD281ED-6A44-C946-A0A6-0AEF2C2888FF}" srcOrd="10" destOrd="0" presId="urn:microsoft.com/office/officeart/2005/8/layout/vList2"/>
    <dgm:cxn modelId="{FD214488-6C9A-344E-9FA1-36D443D07C21}" type="presParOf" srcId="{DE8C2008-F928-9A48-BAB6-17FE7F673A0D}" destId="{572199A6-A1A4-2942-AFE5-3399C8B435EF}" srcOrd="11" destOrd="0" presId="urn:microsoft.com/office/officeart/2005/8/layout/vList2"/>
    <dgm:cxn modelId="{9A28EB9A-64D3-E643-B138-CCF47B49E66C}" type="presParOf" srcId="{DE8C2008-F928-9A48-BAB6-17FE7F673A0D}" destId="{5BBEAAA0-7D74-744C-9741-09C27DE22AFC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A9323E-9502-FC41-93CE-C5701E97CAC4}">
      <dsp:nvSpPr>
        <dsp:cNvPr id="0" name=""/>
        <dsp:cNvSpPr/>
      </dsp:nvSpPr>
      <dsp:spPr>
        <a:xfrm>
          <a:off x="892" y="1400068"/>
          <a:ext cx="3134320" cy="19902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42CE20-3FC7-334B-B6DC-B7C5AB31E9A9}">
      <dsp:nvSpPr>
        <dsp:cNvPr id="0" name=""/>
        <dsp:cNvSpPr/>
      </dsp:nvSpPr>
      <dsp:spPr>
        <a:xfrm>
          <a:off x="349150" y="1730913"/>
          <a:ext cx="3134320" cy="19902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kern="1200"/>
            <a:t>Erzähle von einer Situation in der Schule, </a:t>
          </a:r>
          <a:br>
            <a:rPr lang="de-DE" sz="1900" kern="1200"/>
          </a:br>
          <a:r>
            <a:rPr lang="de-DE" sz="1900" kern="1200"/>
            <a:t>als du richtig Lust hattest, etwas zu lernen/zu arbeiten, </a:t>
          </a:r>
          <a:br>
            <a:rPr lang="de-DE" sz="1900" kern="1200"/>
          </a:br>
          <a:r>
            <a:rPr lang="de-DE" sz="1900" kern="1200"/>
            <a:t>was du vorher abgelehnt oder vermieden hast.</a:t>
          </a:r>
          <a:endParaRPr lang="en-US" sz="1900" kern="1200"/>
        </a:p>
      </dsp:txBody>
      <dsp:txXfrm>
        <a:off x="407444" y="1789207"/>
        <a:ext cx="3017732" cy="1873705"/>
      </dsp:txXfrm>
    </dsp:sp>
    <dsp:sp modelId="{3799E509-5AE7-F540-8D87-CF872A13A718}">
      <dsp:nvSpPr>
        <dsp:cNvPr id="0" name=""/>
        <dsp:cNvSpPr/>
      </dsp:nvSpPr>
      <dsp:spPr>
        <a:xfrm>
          <a:off x="3831728" y="1400068"/>
          <a:ext cx="3134320" cy="19902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CC8AAC-B469-5F4C-87D8-8B12D446B797}">
      <dsp:nvSpPr>
        <dsp:cNvPr id="0" name=""/>
        <dsp:cNvSpPr/>
      </dsp:nvSpPr>
      <dsp:spPr>
        <a:xfrm>
          <a:off x="4179986" y="1730913"/>
          <a:ext cx="3134320" cy="19902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kern="1200"/>
            <a:t>Vielleicht erinnerst du dich auch an FLow-Erlebnis in der Schule....</a:t>
          </a:r>
          <a:endParaRPr lang="en-US" sz="1900" kern="1200"/>
        </a:p>
      </dsp:txBody>
      <dsp:txXfrm>
        <a:off x="4238280" y="1789207"/>
        <a:ext cx="3017732" cy="18737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11F780-55F2-411B-AC02-304D70F676B6}">
      <dsp:nvSpPr>
        <dsp:cNvPr id="0" name=""/>
        <dsp:cNvSpPr/>
      </dsp:nvSpPr>
      <dsp:spPr>
        <a:xfrm>
          <a:off x="0" y="2111"/>
          <a:ext cx="7728267" cy="107012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3D5AE1-69E2-46F1-8B3A-2B4C49883ABC}">
      <dsp:nvSpPr>
        <dsp:cNvPr id="0" name=""/>
        <dsp:cNvSpPr/>
      </dsp:nvSpPr>
      <dsp:spPr>
        <a:xfrm>
          <a:off x="323713" y="242889"/>
          <a:ext cx="588569" cy="58856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03B612-7AF7-4AC9-A13F-3A5EC7A4B0FA}">
      <dsp:nvSpPr>
        <dsp:cNvPr id="0" name=""/>
        <dsp:cNvSpPr/>
      </dsp:nvSpPr>
      <dsp:spPr>
        <a:xfrm>
          <a:off x="1235996" y="2111"/>
          <a:ext cx="6492270" cy="1070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255" tIns="113255" rIns="113255" bIns="11325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kern="1200"/>
            <a:t>Ich bin gemeint.</a:t>
          </a:r>
          <a:endParaRPr lang="en-US" sz="2200" kern="1200"/>
        </a:p>
      </dsp:txBody>
      <dsp:txXfrm>
        <a:off x="1235996" y="2111"/>
        <a:ext cx="6492270" cy="1070126"/>
      </dsp:txXfrm>
    </dsp:sp>
    <dsp:sp modelId="{6AD52F55-67C8-4CE1-8B6E-4FCB51112A0A}">
      <dsp:nvSpPr>
        <dsp:cNvPr id="0" name=""/>
        <dsp:cNvSpPr/>
      </dsp:nvSpPr>
      <dsp:spPr>
        <a:xfrm>
          <a:off x="0" y="1339769"/>
          <a:ext cx="7728267" cy="107012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4488B6-BA26-42ED-AD42-3C3755EC0F52}">
      <dsp:nvSpPr>
        <dsp:cNvPr id="0" name=""/>
        <dsp:cNvSpPr/>
      </dsp:nvSpPr>
      <dsp:spPr>
        <a:xfrm>
          <a:off x="323713" y="1580548"/>
          <a:ext cx="588569" cy="58856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E7F02D-2D3D-44F9-B503-141B515E0C25}">
      <dsp:nvSpPr>
        <dsp:cNvPr id="0" name=""/>
        <dsp:cNvSpPr/>
      </dsp:nvSpPr>
      <dsp:spPr>
        <a:xfrm>
          <a:off x="1235996" y="1339769"/>
          <a:ext cx="6492270" cy="1070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255" tIns="113255" rIns="113255" bIns="11325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kern="1200"/>
            <a:t>Ich habe etwas davon: Belohnung, Anerkennung, Lob, Privileg.</a:t>
          </a:r>
          <a:endParaRPr lang="en-US" sz="2200" kern="1200"/>
        </a:p>
      </dsp:txBody>
      <dsp:txXfrm>
        <a:off x="1235996" y="1339769"/>
        <a:ext cx="6492270" cy="1070126"/>
      </dsp:txXfrm>
    </dsp:sp>
    <dsp:sp modelId="{DC607565-51D8-415F-8A78-8E73A5264710}">
      <dsp:nvSpPr>
        <dsp:cNvPr id="0" name=""/>
        <dsp:cNvSpPr/>
      </dsp:nvSpPr>
      <dsp:spPr>
        <a:xfrm>
          <a:off x="0" y="2677427"/>
          <a:ext cx="7728267" cy="107012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2E01C5-075B-44A2-8947-3AFB6F17DA74}">
      <dsp:nvSpPr>
        <dsp:cNvPr id="0" name=""/>
        <dsp:cNvSpPr/>
      </dsp:nvSpPr>
      <dsp:spPr>
        <a:xfrm>
          <a:off x="323713" y="2918206"/>
          <a:ext cx="588569" cy="58856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C18397-B54F-4951-88E9-E0E52B4CD4F3}">
      <dsp:nvSpPr>
        <dsp:cNvPr id="0" name=""/>
        <dsp:cNvSpPr/>
      </dsp:nvSpPr>
      <dsp:spPr>
        <a:xfrm>
          <a:off x="1235996" y="2677427"/>
          <a:ext cx="6492270" cy="1070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255" tIns="113255" rIns="113255" bIns="11325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kern="1200"/>
            <a:t>Ich darf etwas.</a:t>
          </a:r>
          <a:endParaRPr lang="en-US" sz="2200" kern="1200"/>
        </a:p>
      </dsp:txBody>
      <dsp:txXfrm>
        <a:off x="1235996" y="2677427"/>
        <a:ext cx="6492270" cy="1070126"/>
      </dsp:txXfrm>
    </dsp:sp>
    <dsp:sp modelId="{4D912D1E-E8ED-4121-A371-EC14D73380AE}">
      <dsp:nvSpPr>
        <dsp:cNvPr id="0" name=""/>
        <dsp:cNvSpPr/>
      </dsp:nvSpPr>
      <dsp:spPr>
        <a:xfrm>
          <a:off x="0" y="4015086"/>
          <a:ext cx="7728267" cy="107012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97E38C-9720-4CC0-B299-572F661E5242}">
      <dsp:nvSpPr>
        <dsp:cNvPr id="0" name=""/>
        <dsp:cNvSpPr/>
      </dsp:nvSpPr>
      <dsp:spPr>
        <a:xfrm>
          <a:off x="323713" y="4255864"/>
          <a:ext cx="588569" cy="58856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12CD1E-14F7-4DD4-9099-2CEEFDA3F795}">
      <dsp:nvSpPr>
        <dsp:cNvPr id="0" name=""/>
        <dsp:cNvSpPr/>
      </dsp:nvSpPr>
      <dsp:spPr>
        <a:xfrm>
          <a:off x="1235996" y="4015086"/>
          <a:ext cx="6492270" cy="1070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255" tIns="113255" rIns="113255" bIns="11325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kern="1200"/>
            <a:t>Ich weiß, dass ich es kann , und  bin stolz darauf.</a:t>
          </a:r>
          <a:endParaRPr lang="en-US" sz="2200" kern="1200"/>
        </a:p>
      </dsp:txBody>
      <dsp:txXfrm>
        <a:off x="1235996" y="4015086"/>
        <a:ext cx="6492270" cy="10701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64E305-7AE4-6B40-A5C5-13DBE3CDE503}">
      <dsp:nvSpPr>
        <dsp:cNvPr id="0" name=""/>
        <dsp:cNvSpPr/>
      </dsp:nvSpPr>
      <dsp:spPr>
        <a:xfrm>
          <a:off x="0" y="2500"/>
          <a:ext cx="731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9C38A7-B5CD-744D-AB13-A05C7DA842A0}">
      <dsp:nvSpPr>
        <dsp:cNvPr id="0" name=""/>
        <dsp:cNvSpPr/>
      </dsp:nvSpPr>
      <dsp:spPr>
        <a:xfrm>
          <a:off x="0" y="2500"/>
          <a:ext cx="7315200" cy="1705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400" kern="1200"/>
            <a:t>Name des Kindes, seiner Freund:innen, Familienmitgliedern in Beispielsätzen bzw. in Aufgaben verwenden</a:t>
          </a:r>
          <a:endParaRPr lang="en-US" sz="3400" kern="1200"/>
        </a:p>
      </dsp:txBody>
      <dsp:txXfrm>
        <a:off x="0" y="2500"/>
        <a:ext cx="7315200" cy="1705424"/>
      </dsp:txXfrm>
    </dsp:sp>
    <dsp:sp modelId="{DDCEC883-F0AD-7D4B-91F1-D353A5DEE741}">
      <dsp:nvSpPr>
        <dsp:cNvPr id="0" name=""/>
        <dsp:cNvSpPr/>
      </dsp:nvSpPr>
      <dsp:spPr>
        <a:xfrm>
          <a:off x="0" y="1707925"/>
          <a:ext cx="731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77FF0C-E8DF-AE4C-9C8F-AA7792CDE845}">
      <dsp:nvSpPr>
        <dsp:cNvPr id="0" name=""/>
        <dsp:cNvSpPr/>
      </dsp:nvSpPr>
      <dsp:spPr>
        <a:xfrm>
          <a:off x="0" y="1707925"/>
          <a:ext cx="7315200" cy="1705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400" kern="1200"/>
            <a:t>Lebenswelt in Aufgaben “einschleusen“</a:t>
          </a:r>
          <a:endParaRPr lang="en-US" sz="3400" kern="1200"/>
        </a:p>
      </dsp:txBody>
      <dsp:txXfrm>
        <a:off x="0" y="1707925"/>
        <a:ext cx="7315200" cy="1705424"/>
      </dsp:txXfrm>
    </dsp:sp>
    <dsp:sp modelId="{6E0889A2-7ED5-A64E-B3D0-B09C40C3D4AE}">
      <dsp:nvSpPr>
        <dsp:cNvPr id="0" name=""/>
        <dsp:cNvSpPr/>
      </dsp:nvSpPr>
      <dsp:spPr>
        <a:xfrm>
          <a:off x="0" y="3413349"/>
          <a:ext cx="731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738E0D-0CED-BD4A-BAB9-33E973505536}">
      <dsp:nvSpPr>
        <dsp:cNvPr id="0" name=""/>
        <dsp:cNvSpPr/>
      </dsp:nvSpPr>
      <dsp:spPr>
        <a:xfrm>
          <a:off x="0" y="3413349"/>
          <a:ext cx="7315200" cy="1705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400" kern="1200"/>
            <a:t>fiktionaler Blick in die Zukunft</a:t>
          </a:r>
          <a:endParaRPr lang="en-US" sz="3400" kern="1200"/>
        </a:p>
      </dsp:txBody>
      <dsp:txXfrm>
        <a:off x="0" y="3413349"/>
        <a:ext cx="7315200" cy="17054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6B84F2-5EBC-3741-A63D-2039D5C75746}">
      <dsp:nvSpPr>
        <dsp:cNvPr id="0" name=""/>
        <dsp:cNvSpPr/>
      </dsp:nvSpPr>
      <dsp:spPr>
        <a:xfrm>
          <a:off x="0" y="0"/>
          <a:ext cx="731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E6D751-FB6D-3C43-8A38-973B73908485}">
      <dsp:nvSpPr>
        <dsp:cNvPr id="0" name=""/>
        <dsp:cNvSpPr/>
      </dsp:nvSpPr>
      <dsp:spPr>
        <a:xfrm>
          <a:off x="0" y="0"/>
          <a:ext cx="7315200" cy="1280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4500" kern="1200"/>
            <a:t>sehr einfache Aufgabe stellen </a:t>
          </a:r>
          <a:endParaRPr lang="en-US" sz="4500" kern="1200"/>
        </a:p>
      </dsp:txBody>
      <dsp:txXfrm>
        <a:off x="0" y="0"/>
        <a:ext cx="7315200" cy="1280318"/>
      </dsp:txXfrm>
    </dsp:sp>
    <dsp:sp modelId="{30B688D2-E25F-EE47-BFE1-B204ECD31EB1}">
      <dsp:nvSpPr>
        <dsp:cNvPr id="0" name=""/>
        <dsp:cNvSpPr/>
      </dsp:nvSpPr>
      <dsp:spPr>
        <a:xfrm>
          <a:off x="0" y="1280318"/>
          <a:ext cx="731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0821EA-B663-A84F-84DF-78F9DE2AF378}">
      <dsp:nvSpPr>
        <dsp:cNvPr id="0" name=""/>
        <dsp:cNvSpPr/>
      </dsp:nvSpPr>
      <dsp:spPr>
        <a:xfrm>
          <a:off x="0" y="1280318"/>
          <a:ext cx="7315200" cy="1280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4500" kern="1200"/>
            <a:t>Kind überraschen</a:t>
          </a:r>
          <a:endParaRPr lang="en-US" sz="4500" kern="1200"/>
        </a:p>
      </dsp:txBody>
      <dsp:txXfrm>
        <a:off x="0" y="1280318"/>
        <a:ext cx="7315200" cy="1280318"/>
      </dsp:txXfrm>
    </dsp:sp>
    <dsp:sp modelId="{3B9532FD-D33A-9445-998E-55818CC4CCB3}">
      <dsp:nvSpPr>
        <dsp:cNvPr id="0" name=""/>
        <dsp:cNvSpPr/>
      </dsp:nvSpPr>
      <dsp:spPr>
        <a:xfrm>
          <a:off x="0" y="2560637"/>
          <a:ext cx="731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29C5EA-057E-5A42-BB54-2A2FC4E39FAA}">
      <dsp:nvSpPr>
        <dsp:cNvPr id="0" name=""/>
        <dsp:cNvSpPr/>
      </dsp:nvSpPr>
      <dsp:spPr>
        <a:xfrm>
          <a:off x="0" y="2560637"/>
          <a:ext cx="7315200" cy="1280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4500" kern="1200"/>
            <a:t>absichtliche Fehler</a:t>
          </a:r>
          <a:endParaRPr lang="en-US" sz="4500" kern="1200"/>
        </a:p>
      </dsp:txBody>
      <dsp:txXfrm>
        <a:off x="0" y="2560637"/>
        <a:ext cx="7315200" cy="1280318"/>
      </dsp:txXfrm>
    </dsp:sp>
    <dsp:sp modelId="{D1F55475-0422-4448-A67A-C292D9E03973}">
      <dsp:nvSpPr>
        <dsp:cNvPr id="0" name=""/>
        <dsp:cNvSpPr/>
      </dsp:nvSpPr>
      <dsp:spPr>
        <a:xfrm>
          <a:off x="0" y="3840956"/>
          <a:ext cx="731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45F08F-C511-5C4F-B64E-B3DCFC734C72}">
      <dsp:nvSpPr>
        <dsp:cNvPr id="0" name=""/>
        <dsp:cNvSpPr/>
      </dsp:nvSpPr>
      <dsp:spPr>
        <a:xfrm>
          <a:off x="0" y="3840956"/>
          <a:ext cx="7315200" cy="1280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4500" kern="1200"/>
            <a:t>Rollentausch</a:t>
          </a:r>
          <a:endParaRPr lang="en-US" sz="4500" kern="1200"/>
        </a:p>
      </dsp:txBody>
      <dsp:txXfrm>
        <a:off x="0" y="3840956"/>
        <a:ext cx="7315200" cy="12803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09C37A-2AB0-41B6-B80C-BFCE139A7D1B}">
      <dsp:nvSpPr>
        <dsp:cNvPr id="0" name=""/>
        <dsp:cNvSpPr/>
      </dsp:nvSpPr>
      <dsp:spPr>
        <a:xfrm>
          <a:off x="10493" y="1159665"/>
          <a:ext cx="965664" cy="96566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DF5C72-AE11-46CA-8525-5CEE92DCE55F}">
      <dsp:nvSpPr>
        <dsp:cNvPr id="0" name=""/>
        <dsp:cNvSpPr/>
      </dsp:nvSpPr>
      <dsp:spPr>
        <a:xfrm>
          <a:off x="213283" y="1362454"/>
          <a:ext cx="560085" cy="56008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52CCE6-26FB-425D-A612-B037846A5207}">
      <dsp:nvSpPr>
        <dsp:cNvPr id="0" name=""/>
        <dsp:cNvSpPr/>
      </dsp:nvSpPr>
      <dsp:spPr>
        <a:xfrm>
          <a:off x="1183086" y="1159665"/>
          <a:ext cx="2276207" cy="965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/>
            <a:t>Fragen stellen als Stärke (Macht) erleben</a:t>
          </a:r>
          <a:endParaRPr lang="en-US" sz="2000" kern="1200"/>
        </a:p>
      </dsp:txBody>
      <dsp:txXfrm>
        <a:off x="1183086" y="1159665"/>
        <a:ext cx="2276207" cy="965664"/>
      </dsp:txXfrm>
    </dsp:sp>
    <dsp:sp modelId="{0D81CB07-1479-45A0-A788-1B639FD39523}">
      <dsp:nvSpPr>
        <dsp:cNvPr id="0" name=""/>
        <dsp:cNvSpPr/>
      </dsp:nvSpPr>
      <dsp:spPr>
        <a:xfrm>
          <a:off x="3855906" y="1159665"/>
          <a:ext cx="965664" cy="96566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4AA9FB-7D8C-435C-9DEE-BA7B541FF1CA}">
      <dsp:nvSpPr>
        <dsp:cNvPr id="0" name=""/>
        <dsp:cNvSpPr/>
      </dsp:nvSpPr>
      <dsp:spPr>
        <a:xfrm>
          <a:off x="4058695" y="1362454"/>
          <a:ext cx="560085" cy="56008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077E5-32E2-4004-921A-985EBBB32652}">
      <dsp:nvSpPr>
        <dsp:cNvPr id="0" name=""/>
        <dsp:cNvSpPr/>
      </dsp:nvSpPr>
      <dsp:spPr>
        <a:xfrm>
          <a:off x="5028498" y="1159665"/>
          <a:ext cx="2276207" cy="965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/>
            <a:t>Fehler nutzen</a:t>
          </a:r>
          <a:endParaRPr lang="en-US" sz="2000" kern="1200"/>
        </a:p>
      </dsp:txBody>
      <dsp:txXfrm>
        <a:off x="5028498" y="1159665"/>
        <a:ext cx="2276207" cy="965664"/>
      </dsp:txXfrm>
    </dsp:sp>
    <dsp:sp modelId="{BF38B0D8-BCB3-4D23-B847-04109DA262EC}">
      <dsp:nvSpPr>
        <dsp:cNvPr id="0" name=""/>
        <dsp:cNvSpPr/>
      </dsp:nvSpPr>
      <dsp:spPr>
        <a:xfrm>
          <a:off x="10493" y="2995945"/>
          <a:ext cx="965664" cy="96566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619CBB-CE0C-41B1-BA95-7DF22EE046DF}">
      <dsp:nvSpPr>
        <dsp:cNvPr id="0" name=""/>
        <dsp:cNvSpPr/>
      </dsp:nvSpPr>
      <dsp:spPr>
        <a:xfrm>
          <a:off x="213283" y="3198735"/>
          <a:ext cx="560085" cy="56008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FF2525-347C-42ED-946E-54A22EF79FE4}">
      <dsp:nvSpPr>
        <dsp:cNvPr id="0" name=""/>
        <dsp:cNvSpPr/>
      </dsp:nvSpPr>
      <dsp:spPr>
        <a:xfrm>
          <a:off x="1183086" y="2995945"/>
          <a:ext cx="2276207" cy="965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/>
            <a:t>Fortschritte dokumentieren, </a:t>
          </a:r>
          <a:br>
            <a:rPr lang="de-DE" sz="2000" kern="1200"/>
          </a:br>
          <a:r>
            <a:rPr lang="de-DE" sz="2000" kern="1200"/>
            <a:t>z.B. Tagebuch</a:t>
          </a:r>
          <a:endParaRPr lang="en-US" sz="2000" kern="1200"/>
        </a:p>
      </dsp:txBody>
      <dsp:txXfrm>
        <a:off x="1183086" y="2995945"/>
        <a:ext cx="2276207" cy="965664"/>
      </dsp:txXfrm>
    </dsp:sp>
    <dsp:sp modelId="{DB6E5666-8E1E-4BC0-8CC9-46271A4222AB}">
      <dsp:nvSpPr>
        <dsp:cNvPr id="0" name=""/>
        <dsp:cNvSpPr/>
      </dsp:nvSpPr>
      <dsp:spPr>
        <a:xfrm>
          <a:off x="3855906" y="2995945"/>
          <a:ext cx="965664" cy="96566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BE2418-E22E-4411-B860-6FE107183D29}">
      <dsp:nvSpPr>
        <dsp:cNvPr id="0" name=""/>
        <dsp:cNvSpPr/>
      </dsp:nvSpPr>
      <dsp:spPr>
        <a:xfrm>
          <a:off x="4058695" y="3198735"/>
          <a:ext cx="560085" cy="56008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6FE44-9E17-4D96-BFA3-29825C7AE055}">
      <dsp:nvSpPr>
        <dsp:cNvPr id="0" name=""/>
        <dsp:cNvSpPr/>
      </dsp:nvSpPr>
      <dsp:spPr>
        <a:xfrm>
          <a:off x="5028498" y="2995945"/>
          <a:ext cx="2276207" cy="965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/>
            <a:t>Schulpflicht, aber MEIN Leben</a:t>
          </a:r>
          <a:endParaRPr lang="en-US" sz="2000" kern="1200"/>
        </a:p>
      </dsp:txBody>
      <dsp:txXfrm>
        <a:off x="5028498" y="2995945"/>
        <a:ext cx="2276207" cy="96566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EE0ABD-3978-D74A-9800-7580F9A806AB}">
      <dsp:nvSpPr>
        <dsp:cNvPr id="0" name=""/>
        <dsp:cNvSpPr/>
      </dsp:nvSpPr>
      <dsp:spPr>
        <a:xfrm>
          <a:off x="0" y="10701"/>
          <a:ext cx="7728267" cy="7675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200" kern="1200"/>
            <a:t>Frustration</a:t>
          </a:r>
          <a:endParaRPr lang="en-US" sz="3200" kern="1200"/>
        </a:p>
      </dsp:txBody>
      <dsp:txXfrm>
        <a:off x="37467" y="48168"/>
        <a:ext cx="7653333" cy="692586"/>
      </dsp:txXfrm>
    </dsp:sp>
    <dsp:sp modelId="{CBCF7617-5E24-2A40-8563-7FF28581099C}">
      <dsp:nvSpPr>
        <dsp:cNvPr id="0" name=""/>
        <dsp:cNvSpPr/>
      </dsp:nvSpPr>
      <dsp:spPr>
        <a:xfrm>
          <a:off x="0" y="870381"/>
          <a:ext cx="7728267" cy="767520"/>
        </a:xfrm>
        <a:prstGeom prst="roundRect">
          <a:avLst/>
        </a:prstGeom>
        <a:solidFill>
          <a:schemeClr val="accent5">
            <a:hueOff val="2235664"/>
            <a:satOff val="-1927"/>
            <a:lumOff val="2549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200" kern="1200"/>
            <a:t>Ärger</a:t>
          </a:r>
          <a:endParaRPr lang="en-US" sz="3200" kern="1200"/>
        </a:p>
      </dsp:txBody>
      <dsp:txXfrm>
        <a:off x="37467" y="907848"/>
        <a:ext cx="7653333" cy="692586"/>
      </dsp:txXfrm>
    </dsp:sp>
    <dsp:sp modelId="{22B3A0A8-72B6-6D46-AEA3-B99359A4C3E3}">
      <dsp:nvSpPr>
        <dsp:cNvPr id="0" name=""/>
        <dsp:cNvSpPr/>
      </dsp:nvSpPr>
      <dsp:spPr>
        <a:xfrm>
          <a:off x="0" y="1730061"/>
          <a:ext cx="7728267" cy="767520"/>
        </a:xfrm>
        <a:prstGeom prst="roundRect">
          <a:avLst/>
        </a:prstGeom>
        <a:solidFill>
          <a:schemeClr val="accent5">
            <a:hueOff val="4471328"/>
            <a:satOff val="-3854"/>
            <a:lumOff val="509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200" kern="1200"/>
            <a:t>Störungen</a:t>
          </a:r>
          <a:endParaRPr lang="en-US" sz="3200" kern="1200"/>
        </a:p>
      </dsp:txBody>
      <dsp:txXfrm>
        <a:off x="37467" y="1767528"/>
        <a:ext cx="7653333" cy="692586"/>
      </dsp:txXfrm>
    </dsp:sp>
    <dsp:sp modelId="{A8D1AA91-590A-4448-A584-FFBD93827655}">
      <dsp:nvSpPr>
        <dsp:cNvPr id="0" name=""/>
        <dsp:cNvSpPr/>
      </dsp:nvSpPr>
      <dsp:spPr>
        <a:xfrm>
          <a:off x="0" y="2589742"/>
          <a:ext cx="7728267" cy="767520"/>
        </a:xfrm>
        <a:prstGeom prst="roundRect">
          <a:avLst/>
        </a:prstGeom>
        <a:solidFill>
          <a:schemeClr val="accent5">
            <a:hueOff val="6706992"/>
            <a:satOff val="-5780"/>
            <a:lumOff val="764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200" kern="1200"/>
            <a:t>Verweigerung</a:t>
          </a:r>
          <a:endParaRPr lang="en-US" sz="3200" kern="1200"/>
        </a:p>
      </dsp:txBody>
      <dsp:txXfrm>
        <a:off x="37467" y="2627209"/>
        <a:ext cx="7653333" cy="692586"/>
      </dsp:txXfrm>
    </dsp:sp>
    <dsp:sp modelId="{DE163A7A-BB51-4F43-9628-AC5A2CF41459}">
      <dsp:nvSpPr>
        <dsp:cNvPr id="0" name=""/>
        <dsp:cNvSpPr/>
      </dsp:nvSpPr>
      <dsp:spPr>
        <a:xfrm>
          <a:off x="0" y="3449422"/>
          <a:ext cx="7728267" cy="767520"/>
        </a:xfrm>
        <a:prstGeom prst="roundRect">
          <a:avLst/>
        </a:prstGeom>
        <a:solidFill>
          <a:schemeClr val="accent5">
            <a:hueOff val="8942655"/>
            <a:satOff val="-7707"/>
            <a:lumOff val="10197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200" kern="1200"/>
            <a:t>schlechte Beziehungen</a:t>
          </a:r>
          <a:endParaRPr lang="en-US" sz="3200" kern="1200"/>
        </a:p>
      </dsp:txBody>
      <dsp:txXfrm>
        <a:off x="37467" y="3486889"/>
        <a:ext cx="7653333" cy="692586"/>
      </dsp:txXfrm>
    </dsp:sp>
    <dsp:sp modelId="{FABF4B03-E5D7-2A40-A5DA-8FE1EB89527E}">
      <dsp:nvSpPr>
        <dsp:cNvPr id="0" name=""/>
        <dsp:cNvSpPr/>
      </dsp:nvSpPr>
      <dsp:spPr>
        <a:xfrm>
          <a:off x="0" y="4309102"/>
          <a:ext cx="7728267" cy="767520"/>
        </a:xfrm>
        <a:prstGeom prst="roundRect">
          <a:avLst/>
        </a:prstGeom>
        <a:solidFill>
          <a:schemeClr val="accent5">
            <a:hueOff val="11178319"/>
            <a:satOff val="-9634"/>
            <a:lumOff val="12746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200" kern="1200"/>
            <a:t>schlechte Noten</a:t>
          </a:r>
          <a:endParaRPr lang="en-US" sz="3200" kern="1200"/>
        </a:p>
      </dsp:txBody>
      <dsp:txXfrm>
        <a:off x="37467" y="4346569"/>
        <a:ext cx="7653333" cy="69258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9EE4D5-ACC1-0744-A16A-D1CE15CAF9BB}">
      <dsp:nvSpPr>
        <dsp:cNvPr id="0" name=""/>
        <dsp:cNvSpPr/>
      </dsp:nvSpPr>
      <dsp:spPr>
        <a:xfrm>
          <a:off x="0" y="43799"/>
          <a:ext cx="7728267" cy="64759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700" kern="1200"/>
            <a:t>Folgen</a:t>
          </a:r>
          <a:endParaRPr lang="en-US" sz="2700" kern="1200"/>
        </a:p>
      </dsp:txBody>
      <dsp:txXfrm>
        <a:off x="31613" y="75412"/>
        <a:ext cx="7665041" cy="584369"/>
      </dsp:txXfrm>
    </dsp:sp>
    <dsp:sp modelId="{ABBF6DA6-6C7C-B047-85A9-73E69526D74F}">
      <dsp:nvSpPr>
        <dsp:cNvPr id="0" name=""/>
        <dsp:cNvSpPr/>
      </dsp:nvSpPr>
      <dsp:spPr>
        <a:xfrm>
          <a:off x="0" y="769154"/>
          <a:ext cx="7728267" cy="647595"/>
        </a:xfrm>
        <a:prstGeom prst="roundRect">
          <a:avLst/>
        </a:prstGeom>
        <a:solidFill>
          <a:schemeClr val="accent2">
            <a:hueOff val="325742"/>
            <a:satOff val="-5256"/>
            <a:lumOff val="-91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700" kern="1200"/>
            <a:t>Interesse entwickeln</a:t>
          </a:r>
          <a:endParaRPr lang="en-US" sz="2700" kern="1200"/>
        </a:p>
      </dsp:txBody>
      <dsp:txXfrm>
        <a:off x="31613" y="800767"/>
        <a:ext cx="7665041" cy="584369"/>
      </dsp:txXfrm>
    </dsp:sp>
    <dsp:sp modelId="{A131E32F-5791-3342-BE1F-7744477D8DEE}">
      <dsp:nvSpPr>
        <dsp:cNvPr id="0" name=""/>
        <dsp:cNvSpPr/>
      </dsp:nvSpPr>
      <dsp:spPr>
        <a:xfrm>
          <a:off x="0" y="1494509"/>
          <a:ext cx="7728267" cy="647595"/>
        </a:xfrm>
        <a:prstGeom prst="roundRect">
          <a:avLst/>
        </a:prstGeom>
        <a:solidFill>
          <a:schemeClr val="accent2">
            <a:hueOff val="651485"/>
            <a:satOff val="-10511"/>
            <a:lumOff val="-183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700" kern="1200"/>
            <a:t>Selbstbewusstsein</a:t>
          </a:r>
          <a:endParaRPr lang="en-US" sz="2700" kern="1200"/>
        </a:p>
      </dsp:txBody>
      <dsp:txXfrm>
        <a:off x="31613" y="1526122"/>
        <a:ext cx="7665041" cy="584369"/>
      </dsp:txXfrm>
    </dsp:sp>
    <dsp:sp modelId="{C7DF5DC1-74C9-3946-A0D9-98B26825EA4E}">
      <dsp:nvSpPr>
        <dsp:cNvPr id="0" name=""/>
        <dsp:cNvSpPr/>
      </dsp:nvSpPr>
      <dsp:spPr>
        <a:xfrm>
          <a:off x="0" y="2219864"/>
          <a:ext cx="7728267" cy="647595"/>
        </a:xfrm>
        <a:prstGeom prst="roundRect">
          <a:avLst/>
        </a:prstGeom>
        <a:solidFill>
          <a:schemeClr val="accent2">
            <a:hueOff val="977227"/>
            <a:satOff val="-15767"/>
            <a:lumOff val="-274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700" kern="1200"/>
            <a:t>Zugehörigkeit</a:t>
          </a:r>
          <a:endParaRPr lang="en-US" sz="2700" kern="1200"/>
        </a:p>
      </dsp:txBody>
      <dsp:txXfrm>
        <a:off x="31613" y="2251477"/>
        <a:ext cx="7665041" cy="584369"/>
      </dsp:txXfrm>
    </dsp:sp>
    <dsp:sp modelId="{628220C2-85CA-CE44-B337-DDDF740BAF18}">
      <dsp:nvSpPr>
        <dsp:cNvPr id="0" name=""/>
        <dsp:cNvSpPr/>
      </dsp:nvSpPr>
      <dsp:spPr>
        <a:xfrm>
          <a:off x="0" y="2945219"/>
          <a:ext cx="7728267" cy="647595"/>
        </a:xfrm>
        <a:prstGeom prst="roundRect">
          <a:avLst/>
        </a:prstGeom>
        <a:solidFill>
          <a:schemeClr val="accent2">
            <a:hueOff val="1302969"/>
            <a:satOff val="-21023"/>
            <a:lumOff val="-366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700" kern="1200"/>
            <a:t>gute Beziehungen</a:t>
          </a:r>
          <a:endParaRPr lang="en-US" sz="2700" kern="1200"/>
        </a:p>
      </dsp:txBody>
      <dsp:txXfrm>
        <a:off x="31613" y="2976832"/>
        <a:ext cx="7665041" cy="584369"/>
      </dsp:txXfrm>
    </dsp:sp>
    <dsp:sp modelId="{1FD281ED-6A44-C946-A0A6-0AEF2C2888FF}">
      <dsp:nvSpPr>
        <dsp:cNvPr id="0" name=""/>
        <dsp:cNvSpPr/>
      </dsp:nvSpPr>
      <dsp:spPr>
        <a:xfrm>
          <a:off x="0" y="3670574"/>
          <a:ext cx="7728267" cy="647595"/>
        </a:xfrm>
        <a:prstGeom prst="roundRect">
          <a:avLst/>
        </a:prstGeom>
        <a:solidFill>
          <a:schemeClr val="accent2">
            <a:hueOff val="1628711"/>
            <a:satOff val="-26278"/>
            <a:lumOff val="-457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700" kern="1200"/>
            <a:t>gute Noten</a:t>
          </a:r>
          <a:endParaRPr lang="en-US" sz="2700" kern="1200"/>
        </a:p>
      </dsp:txBody>
      <dsp:txXfrm>
        <a:off x="31613" y="3702187"/>
        <a:ext cx="7665041" cy="584369"/>
      </dsp:txXfrm>
    </dsp:sp>
    <dsp:sp modelId="{5BBEAAA0-7D74-744C-9741-09C27DE22AFC}">
      <dsp:nvSpPr>
        <dsp:cNvPr id="0" name=""/>
        <dsp:cNvSpPr/>
      </dsp:nvSpPr>
      <dsp:spPr>
        <a:xfrm>
          <a:off x="0" y="4395929"/>
          <a:ext cx="7728267" cy="647595"/>
        </a:xfrm>
        <a:prstGeom prst="roundRect">
          <a:avLst/>
        </a:prstGeom>
        <a:solidFill>
          <a:schemeClr val="accent2">
            <a:hueOff val="1954454"/>
            <a:satOff val="-31534"/>
            <a:lumOff val="-549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700" kern="1200"/>
            <a:t>sich entwickeln</a:t>
          </a:r>
          <a:endParaRPr lang="en-US" sz="2700" kern="1200"/>
        </a:p>
      </dsp:txBody>
      <dsp:txXfrm>
        <a:off x="31613" y="4427542"/>
        <a:ext cx="7665041" cy="5843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19892B-A1A5-3847-A853-0AC729980053}" type="datetimeFigureOut">
              <a:t>29.08.25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3293C-BD70-7F46-94EA-FD3149AAD307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1789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Kursbeschreibung: In diesem Kurs geht es um Bedingungen und Methoden, die motivierend wirken. Am Ende gibt es eine Challenge-Aufgabe!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13794F-E014-D74C-957A-B34DA4CDB844}" type="slidenum"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4759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Haltung &amp; Selbstbewusstsein vermitteln durch Ermutigung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93293C-BD70-7F46-94EA-FD3149AAD307}" type="slidenum">
              <a:rPr lang="de-DE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7795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 dirty="0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147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035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1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149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785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148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81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773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337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097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718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907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17A8E7-4890-B03F-6761-AE156C7AA4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/>
              <a:t>Motivation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6FD7F76-2AF2-4361-9AC1-B280BF6FC8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/>
              <a:t>Micaela Grohé  Lern-Fair</a:t>
            </a:r>
          </a:p>
        </p:txBody>
      </p:sp>
    </p:spTree>
    <p:extLst>
      <p:ext uri="{BB962C8B-B14F-4D97-AF65-F5344CB8AC3E}">
        <p14:creationId xmlns:p14="http://schemas.microsoft.com/office/powerpoint/2010/main" val="4098915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DE8EA5-855D-CA29-0FA7-F77727B07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de-DE"/>
              <a:t>Schule als Gegner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FC03B8CE-B6CD-C202-5D6C-0352648440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2858018"/>
              </p:ext>
            </p:extLst>
          </p:nvPr>
        </p:nvGraphicFramePr>
        <p:xfrm>
          <a:off x="3759896" y="885459"/>
          <a:ext cx="7728267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1100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11C17D-929A-DA0D-15CB-54B8139D0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de-DE"/>
              <a:t>Schule als Chance</a:t>
            </a:r>
          </a:p>
        </p:txBody>
      </p:sp>
      <p:graphicFrame>
        <p:nvGraphicFramePr>
          <p:cNvPr id="11" name="Inhaltsplatzhalter 2">
            <a:extLst>
              <a:ext uri="{FF2B5EF4-FFF2-40B4-BE49-F238E27FC236}">
                <a16:creationId xmlns:a16="http://schemas.microsoft.com/office/drawing/2014/main" id="{D51D1EBE-54CF-F318-4406-2C45A44BDF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7485973"/>
              </p:ext>
            </p:extLst>
          </p:nvPr>
        </p:nvGraphicFramePr>
        <p:xfrm>
          <a:off x="3759896" y="885459"/>
          <a:ext cx="7728267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7448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FBF62D-58BF-2C15-B203-24953F385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Materialien erstellen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69576AD-1DC4-6FC8-22D1-A0B71AAC71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>
                <a:solidFill>
                  <a:srgbClr val="00B050"/>
                </a:solidFill>
              </a:rPr>
              <a:t> Materialien von der Stange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995DBE1-D35F-B9D3-28F9-2D73FC0A83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99504" y="1930936"/>
            <a:ext cx="3474720" cy="4023360"/>
          </a:xfrm>
        </p:spPr>
        <p:txBody>
          <a:bodyPr/>
          <a:lstStyle/>
          <a:p>
            <a:r>
              <a:rPr lang="de-DE">
                <a:solidFill>
                  <a:srgbClr val="00B050"/>
                </a:solidFill>
              </a:rPr>
              <a:t>Informationen zum Stoff</a:t>
            </a:r>
          </a:p>
          <a:p>
            <a:r>
              <a:rPr lang="de-DE">
                <a:solidFill>
                  <a:srgbClr val="00B050"/>
                </a:solidFill>
              </a:rPr>
              <a:t>Aufgabenformate</a:t>
            </a:r>
          </a:p>
          <a:p>
            <a:r>
              <a:rPr lang="de-DE">
                <a:solidFill>
                  <a:srgbClr val="00B050"/>
                </a:solidFill>
              </a:rPr>
              <a:t>Videos</a:t>
            </a:r>
          </a:p>
          <a:p>
            <a:r>
              <a:rPr lang="de-DE">
                <a:solidFill>
                  <a:srgbClr val="00B050"/>
                </a:solidFill>
              </a:rPr>
              <a:t>Mathe-Aufgaben</a:t>
            </a:r>
          </a:p>
          <a:p>
            <a:r>
              <a:rPr lang="de-DE">
                <a:solidFill>
                  <a:srgbClr val="00B050"/>
                </a:solidFill>
              </a:rPr>
              <a:t>Materialien der Schüler:innen</a:t>
            </a:r>
          </a:p>
          <a:p>
            <a:r>
              <a:rPr lang="de-DE">
                <a:solidFill>
                  <a:srgbClr val="00B050"/>
                </a:solidFill>
              </a:rPr>
              <a:t>unterschwellige Botschaften</a:t>
            </a:r>
          </a:p>
          <a:p>
            <a:r>
              <a:rPr lang="de-DE">
                <a:solidFill>
                  <a:srgbClr val="00B050"/>
                </a:solidFill>
              </a:rPr>
              <a:t>meist fehlender oder unglaubwürdiger Lebensweltbezug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2D14A61-49B1-A4B6-DC9E-A84B41790C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>
                <a:solidFill>
                  <a:srgbClr val="FF40FF"/>
                </a:solidFill>
              </a:rPr>
              <a:t>individuelle Aufgaben</a:t>
            </a: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557520C8-4E3B-A0CC-078B-028E6DEB04F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de-DE">
                <a:solidFill>
                  <a:srgbClr val="FF40FF"/>
                </a:solidFill>
              </a:rPr>
              <a:t>Personalisierte Aufgaben</a:t>
            </a:r>
          </a:p>
          <a:p>
            <a:r>
              <a:rPr lang="de-DE">
                <a:solidFill>
                  <a:srgbClr val="FF40FF"/>
                </a:solidFill>
              </a:rPr>
              <a:t>gemeinsam oder abwechselnd Aufgaben erfinden</a:t>
            </a:r>
          </a:p>
          <a:p>
            <a:r>
              <a:rPr lang="de-DE">
                <a:solidFill>
                  <a:srgbClr val="FF40FF"/>
                </a:solidFill>
              </a:rPr>
              <a:t>Fehler machen, suchen, finden, erklären</a:t>
            </a:r>
          </a:p>
          <a:p>
            <a:r>
              <a:rPr lang="de-DE">
                <a:solidFill>
                  <a:srgbClr val="FF40FF"/>
                </a:solidFill>
              </a:rPr>
              <a:t>Lebensweltbezug herstellen, Umfeld nutzen</a:t>
            </a:r>
          </a:p>
          <a:p>
            <a:r>
              <a:rPr lang="de-DE">
                <a:solidFill>
                  <a:srgbClr val="FF40FF"/>
                </a:solidFill>
              </a:rPr>
              <a:t>Fragen üben</a:t>
            </a:r>
          </a:p>
        </p:txBody>
      </p:sp>
    </p:spTree>
    <p:extLst>
      <p:ext uri="{BB962C8B-B14F-4D97-AF65-F5344CB8AC3E}">
        <p14:creationId xmlns:p14="http://schemas.microsoft.com/office/powerpoint/2010/main" val="3481491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F4825C-0594-BBAE-043D-FAFF331F5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260" y="1683144"/>
            <a:ext cx="2774922" cy="3491712"/>
          </a:xfrm>
        </p:spPr>
        <p:txBody>
          <a:bodyPr>
            <a:normAutofit/>
          </a:bodyPr>
          <a:lstStyle/>
          <a:p>
            <a:r>
              <a:rPr lang="de-DE"/>
              <a:t>Übung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60F789-B4BC-EA48-68DD-FF8BE0221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1606" y="1683143"/>
            <a:ext cx="6627377" cy="34917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/>
              <a:t>Bringe den anderen TN etwas bei, was vielleicht nur wenige interessiert...</a:t>
            </a:r>
          </a:p>
        </p:txBody>
      </p:sp>
    </p:spTree>
    <p:extLst>
      <p:ext uri="{BB962C8B-B14F-4D97-AF65-F5344CB8AC3E}">
        <p14:creationId xmlns:p14="http://schemas.microsoft.com/office/powerpoint/2010/main" val="3457553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614BDE-B97A-F979-2507-F95CBE23E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Abschluss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B50D45-809B-76B2-460B-B1151BFFF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1-3 Vorhaben für deine Lernunterstützung</a:t>
            </a:r>
          </a:p>
        </p:txBody>
      </p:sp>
    </p:spTree>
    <p:extLst>
      <p:ext uri="{BB962C8B-B14F-4D97-AF65-F5344CB8AC3E}">
        <p14:creationId xmlns:p14="http://schemas.microsoft.com/office/powerpoint/2010/main" val="1302029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BF8CDB-6F91-4C89-AA39-544C91399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Aus meinem Leben...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114109A8-CA4C-D9A0-68FA-8C28D08B9D7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868738" y="863600"/>
          <a:ext cx="73152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848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C221AC-99D9-4314-3025-425F4B7CD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Bedingungen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68939405-570E-BE9A-E9EB-3BA66313EF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0792763"/>
              </p:ext>
            </p:extLst>
          </p:nvPr>
        </p:nvGraphicFramePr>
        <p:xfrm>
          <a:off x="3759896" y="885459"/>
          <a:ext cx="7728267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1262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F901C5-B17C-C370-5469-C7A9547FB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Spotlight:</a:t>
            </a:r>
            <a:br>
              <a:rPr lang="de-DE"/>
            </a:br>
            <a:r>
              <a:rPr lang="de-DE"/>
              <a:t>Personalisieren</a:t>
            </a:r>
          </a:p>
        </p:txBody>
      </p:sp>
      <p:graphicFrame>
        <p:nvGraphicFramePr>
          <p:cNvPr id="8" name="Inhaltsplatzhalter 2">
            <a:extLst>
              <a:ext uri="{FF2B5EF4-FFF2-40B4-BE49-F238E27FC236}">
                <a16:creationId xmlns:a16="http://schemas.microsoft.com/office/drawing/2014/main" id="{E6F65C39-8F16-658C-D2F0-1D544D387E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2607558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5078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F901C5-B17C-C370-5469-C7A9547FB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Vorstellung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5BF8D28-8A6B-65B0-2495-E6C507EEE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/>
              <a:t>Vorstellung aktivieren durch</a:t>
            </a:r>
          </a:p>
          <a:p>
            <a:r>
              <a:rPr lang="de-DE" sz="2800"/>
              <a:t>Lebensweltbezug</a:t>
            </a:r>
          </a:p>
          <a:p>
            <a:r>
              <a:rPr lang="de-DE" sz="2800"/>
              <a:t>Personalisierung</a:t>
            </a:r>
          </a:p>
          <a:p>
            <a:r>
              <a:rPr lang="de-DE" sz="2800"/>
              <a:t>Gefühl</a:t>
            </a:r>
          </a:p>
        </p:txBody>
      </p:sp>
    </p:spTree>
    <p:extLst>
      <p:ext uri="{BB962C8B-B14F-4D97-AF65-F5344CB8AC3E}">
        <p14:creationId xmlns:p14="http://schemas.microsoft.com/office/powerpoint/2010/main" val="3512630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DA5EA3-8AD1-B072-E8FC-F8AE5C69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Aktivierung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C6B7D613-C350-B340-6665-73B6ACABCEE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868738" y="863600"/>
          <a:ext cx="73152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0634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248A64-D920-1F96-693A-6F0908226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dürfen &amp; können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F886BF43-392C-3F4F-152D-B900A0267B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8071237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15496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5DB23C2B-2054-4D8B-9E98-9190F8E05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8797B5BC-9873-45F9-97D6-298FB5AF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762000"/>
            <a:ext cx="4208489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D796291-5148-2EF5-08F5-318F608D9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260" y="1683144"/>
            <a:ext cx="2774922" cy="3491712"/>
          </a:xfrm>
        </p:spPr>
        <p:txBody>
          <a:bodyPr>
            <a:normAutofit/>
          </a:bodyPr>
          <a:lstStyle/>
          <a:p>
            <a:r>
              <a:rPr lang="de-DE"/>
              <a:t>Fragen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88A5F35-1DD9-FC07-C96B-630DCCC16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5814" y="1298772"/>
            <a:ext cx="6627377" cy="4260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/>
              <a:t>Befürchtung: Fragen = Schwäche </a:t>
            </a:r>
          </a:p>
          <a:p>
            <a:r>
              <a:rPr lang="de-DE"/>
              <a:t>Fragen = Neugier, mitdenken, Bedürfnis nach Wiederholung</a:t>
            </a:r>
          </a:p>
          <a:p>
            <a:r>
              <a:rPr lang="de-DE"/>
              <a:t>KI braucht möglichst genaue Fragen.</a:t>
            </a:r>
          </a:p>
          <a:p>
            <a:r>
              <a:rPr lang="de-DE"/>
              <a:t>Nachhaken, wenn die Antwort unklar ist</a:t>
            </a:r>
          </a:p>
          <a:p>
            <a:r>
              <a:rPr lang="de-DE"/>
              <a:t>Wer fragt, führt!</a:t>
            </a:r>
          </a:p>
          <a:p>
            <a:r>
              <a:rPr lang="de-DE">
                <a:sym typeface="Wingdings" pitchFamily="2" charset="2"/>
              </a:rPr>
              <a:t>Entscheidungen  </a:t>
            </a:r>
            <a:r>
              <a:rPr lang="de-DE"/>
              <a:t>Geschlossene Fragen </a:t>
            </a:r>
          </a:p>
          <a:p>
            <a:r>
              <a:rPr lang="de-DE">
                <a:sym typeface="Wingdings" pitchFamily="2" charset="2"/>
              </a:rPr>
              <a:t>Informationen  Offene Fragen</a:t>
            </a:r>
          </a:p>
          <a:p>
            <a:r>
              <a:rPr lang="de-DE">
                <a:sym typeface="Wingdings" pitchFamily="2" charset="2"/>
              </a:rPr>
              <a:t>Fragen als Behelf (Zuwendung, Sicherheit, Ablenkung)</a:t>
            </a:r>
            <a:endParaRPr lang="de-DE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665C2FCD-09A4-4B4B-AA73-F330DFE91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1190517" y="1056875"/>
            <a:ext cx="100148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651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7115F77-2FAE-4CA7-9A7F-10D5F2C8F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CD4C046-A04C-46CC-AFA3-6B0621F628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589E016-1EE1-484C-8423-012B4B780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Nahaufnahme von Türgriffen von Türen eines Glasgebäudes">
            <a:extLst>
              <a:ext uri="{FF2B5EF4-FFF2-40B4-BE49-F238E27FC236}">
                <a16:creationId xmlns:a16="http://schemas.microsoft.com/office/drawing/2014/main" id="{3AE881E6-9696-A30B-4D98-82068970F15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648" r="-1" b="7060"/>
          <a:stretch/>
        </p:blipFill>
        <p:spPr>
          <a:xfrm>
            <a:off x="20" y="-1"/>
            <a:ext cx="12188932" cy="6858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6100866-3689-418C-84D9-07C7E2435C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300114"/>
            <a:ext cx="4053525" cy="4257773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17934C2-02F8-E7EC-F426-0FC3368B7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557" y="1653703"/>
            <a:ext cx="3361953" cy="247048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spc="-100">
                <a:solidFill>
                  <a:schemeClr val="tx1"/>
                </a:solidFill>
              </a:rPr>
              <a:t>stehen bleiben oder</a:t>
            </a:r>
            <a:br>
              <a:rPr lang="en-US" sz="4400" spc="-100">
                <a:solidFill>
                  <a:schemeClr val="tx1"/>
                </a:solidFill>
              </a:rPr>
            </a:br>
            <a:r>
              <a:rPr lang="en-US" sz="4400" spc="-100">
                <a:solidFill>
                  <a:schemeClr val="tx1"/>
                </a:solidFill>
              </a:rPr>
              <a:t>weitergehen</a:t>
            </a:r>
          </a:p>
        </p:txBody>
      </p:sp>
    </p:spTree>
    <p:extLst>
      <p:ext uri="{BB962C8B-B14F-4D97-AF65-F5344CB8AC3E}">
        <p14:creationId xmlns:p14="http://schemas.microsoft.com/office/powerpoint/2010/main" val="37192301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Rahmen">
  <a:themeElements>
    <a:clrScheme name="Rahmen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Rahmen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Rahm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0</TotalTime>
  <Words>342</Words>
  <Application>Microsoft Macintosh PowerPoint</Application>
  <PresentationFormat>Breitbild</PresentationFormat>
  <Paragraphs>77</Paragraphs>
  <Slides>14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Aptos</vt:lpstr>
      <vt:lpstr>Corbel</vt:lpstr>
      <vt:lpstr>Wingdings</vt:lpstr>
      <vt:lpstr>Wingdings 2</vt:lpstr>
      <vt:lpstr>Rahmen</vt:lpstr>
      <vt:lpstr>Motivation</vt:lpstr>
      <vt:lpstr>Aus meinem Leben...</vt:lpstr>
      <vt:lpstr>Bedingungen</vt:lpstr>
      <vt:lpstr>Spotlight: Personalisieren</vt:lpstr>
      <vt:lpstr>Vorstellung</vt:lpstr>
      <vt:lpstr>Aktivierung</vt:lpstr>
      <vt:lpstr>dürfen &amp; können</vt:lpstr>
      <vt:lpstr>Fragen</vt:lpstr>
      <vt:lpstr>stehen bleiben oder weitergehen</vt:lpstr>
      <vt:lpstr>Schule als Gegner</vt:lpstr>
      <vt:lpstr>Schule als Chance</vt:lpstr>
      <vt:lpstr>Materialien erstellen</vt:lpstr>
      <vt:lpstr>Übung</vt:lpstr>
      <vt:lpstr>Abschluss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Micaela</dc:creator>
  <cp:lastModifiedBy>Micaela</cp:lastModifiedBy>
  <cp:revision>10</cp:revision>
  <dcterms:created xsi:type="dcterms:W3CDTF">2024-10-14T20:17:02Z</dcterms:created>
  <dcterms:modified xsi:type="dcterms:W3CDTF">2025-08-29T16:01:02Z</dcterms:modified>
</cp:coreProperties>
</file>