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sldIdLst>
    <p:sldId id="256" r:id="rId2"/>
    <p:sldId id="278" r:id="rId3"/>
    <p:sldId id="257" r:id="rId4"/>
    <p:sldId id="266" r:id="rId5"/>
    <p:sldId id="265" r:id="rId6"/>
    <p:sldId id="258" r:id="rId7"/>
    <p:sldId id="260" r:id="rId8"/>
    <p:sldId id="268" r:id="rId9"/>
    <p:sldId id="270" r:id="rId10"/>
    <p:sldId id="269" r:id="rId11"/>
    <p:sldId id="274" r:id="rId12"/>
    <p:sldId id="267" r:id="rId13"/>
    <p:sldId id="273" r:id="rId14"/>
    <p:sldId id="261" r:id="rId15"/>
    <p:sldId id="275" r:id="rId16"/>
    <p:sldId id="262" r:id="rId17"/>
    <p:sldId id="276" r:id="rId18"/>
    <p:sldId id="277" r:id="rId19"/>
    <p:sldId id="271" r:id="rId20"/>
    <p:sldId id="263"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141"/>
  </p:normalViewPr>
  <p:slideViewPr>
    <p:cSldViewPr snapToGrid="0">
      <p:cViewPr varScale="1">
        <p:scale>
          <a:sx n="69" d="100"/>
          <a:sy n="69" d="100"/>
        </p:scale>
        <p:origin x="208"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8C8FA0-0171-4597-9983-426AF96F66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1D76339-0338-4C82-AB97-840E11B650BC}">
      <dgm:prSet/>
      <dgm:spPr/>
      <dgm:t>
        <a:bodyPr/>
        <a:lstStyle/>
        <a:p>
          <a:r>
            <a:rPr lang="de-DE"/>
            <a:t>kostet Zeit</a:t>
          </a:r>
          <a:endParaRPr lang="en-US"/>
        </a:p>
      </dgm:t>
    </dgm:pt>
    <dgm:pt modelId="{F279444E-F3F9-4228-9D08-4CDC3358B568}" type="parTrans" cxnId="{F765F1E4-C57C-4E6B-B094-652463D69F10}">
      <dgm:prSet/>
      <dgm:spPr/>
      <dgm:t>
        <a:bodyPr/>
        <a:lstStyle/>
        <a:p>
          <a:endParaRPr lang="en-US"/>
        </a:p>
      </dgm:t>
    </dgm:pt>
    <dgm:pt modelId="{41E54743-5BFC-497C-B520-8876F44080CE}" type="sibTrans" cxnId="{F765F1E4-C57C-4E6B-B094-652463D69F10}">
      <dgm:prSet/>
      <dgm:spPr/>
      <dgm:t>
        <a:bodyPr/>
        <a:lstStyle/>
        <a:p>
          <a:endParaRPr lang="en-US"/>
        </a:p>
      </dgm:t>
    </dgm:pt>
    <dgm:pt modelId="{364B1C7B-D090-4A48-BE91-D814175A0C41}">
      <dgm:prSet/>
      <dgm:spPr/>
      <dgm:t>
        <a:bodyPr/>
        <a:lstStyle/>
        <a:p>
          <a:r>
            <a:rPr lang="de-DE"/>
            <a:t>glaubt an die Expertise der Quelle</a:t>
          </a:r>
          <a:endParaRPr lang="en-US"/>
        </a:p>
      </dgm:t>
    </dgm:pt>
    <dgm:pt modelId="{150F6B88-C6F1-4DC5-8FA9-9EFAC70D9E81}" type="parTrans" cxnId="{5A88A452-B41C-482F-88E3-266176158E2D}">
      <dgm:prSet/>
      <dgm:spPr/>
      <dgm:t>
        <a:bodyPr/>
        <a:lstStyle/>
        <a:p>
          <a:endParaRPr lang="en-US"/>
        </a:p>
      </dgm:t>
    </dgm:pt>
    <dgm:pt modelId="{AB5F2A8A-F3A8-44FA-AC78-78B23624DA32}" type="sibTrans" cxnId="{5A88A452-B41C-482F-88E3-266176158E2D}">
      <dgm:prSet/>
      <dgm:spPr/>
      <dgm:t>
        <a:bodyPr/>
        <a:lstStyle/>
        <a:p>
          <a:endParaRPr lang="en-US"/>
        </a:p>
      </dgm:t>
    </dgm:pt>
    <dgm:pt modelId="{1EDD9C86-60E9-4742-8340-304D7D06AFA9}">
      <dgm:prSet/>
      <dgm:spPr/>
      <dgm:t>
        <a:bodyPr/>
        <a:lstStyle/>
        <a:p>
          <a:r>
            <a:rPr lang="de-DE"/>
            <a:t>die euch nicht kennt</a:t>
          </a:r>
          <a:endParaRPr lang="en-US"/>
        </a:p>
      </dgm:t>
    </dgm:pt>
    <dgm:pt modelId="{AEF61782-E4E4-4A76-AD69-3495EBEC4745}" type="parTrans" cxnId="{FC04871F-0D26-40BF-9335-8D06519D5C3F}">
      <dgm:prSet/>
      <dgm:spPr/>
      <dgm:t>
        <a:bodyPr/>
        <a:lstStyle/>
        <a:p>
          <a:endParaRPr lang="en-US"/>
        </a:p>
      </dgm:t>
    </dgm:pt>
    <dgm:pt modelId="{B2AACAEB-CC99-476D-AE02-690DDA72550F}" type="sibTrans" cxnId="{FC04871F-0D26-40BF-9335-8D06519D5C3F}">
      <dgm:prSet/>
      <dgm:spPr/>
      <dgm:t>
        <a:bodyPr/>
        <a:lstStyle/>
        <a:p>
          <a:endParaRPr lang="en-US"/>
        </a:p>
      </dgm:t>
    </dgm:pt>
    <dgm:pt modelId="{B098E69E-EFB6-42A6-B1E3-7E7DC4C9D9FD}">
      <dgm:prSet/>
      <dgm:spPr/>
      <dgm:t>
        <a:bodyPr/>
        <a:lstStyle/>
        <a:p>
          <a:r>
            <a:rPr lang="de-DE"/>
            <a:t>die sich auf “Normalität“ bezieht</a:t>
          </a:r>
          <a:endParaRPr lang="en-US"/>
        </a:p>
      </dgm:t>
    </dgm:pt>
    <dgm:pt modelId="{6A8D61E2-917D-4093-9F4C-2A0F41C25FAE}" type="parTrans" cxnId="{B17B6F7A-90E3-47E3-9E0A-23AF2A025BD0}">
      <dgm:prSet/>
      <dgm:spPr/>
      <dgm:t>
        <a:bodyPr/>
        <a:lstStyle/>
        <a:p>
          <a:endParaRPr lang="en-US"/>
        </a:p>
      </dgm:t>
    </dgm:pt>
    <dgm:pt modelId="{956635E0-0FAB-40DB-88E3-A1540A0A5A30}" type="sibTrans" cxnId="{B17B6F7A-90E3-47E3-9E0A-23AF2A025BD0}">
      <dgm:prSet/>
      <dgm:spPr/>
      <dgm:t>
        <a:bodyPr/>
        <a:lstStyle/>
        <a:p>
          <a:endParaRPr lang="en-US"/>
        </a:p>
      </dgm:t>
    </dgm:pt>
    <dgm:pt modelId="{9C3EF359-E795-43D3-9575-4D27D099937D}">
      <dgm:prSet/>
      <dgm:spPr/>
      <dgm:t>
        <a:bodyPr/>
        <a:lstStyle/>
        <a:p>
          <a:r>
            <a:rPr lang="de-DE"/>
            <a:t>enthält unreflektierte Botschaften </a:t>
          </a:r>
          <a:endParaRPr lang="en-US"/>
        </a:p>
      </dgm:t>
    </dgm:pt>
    <dgm:pt modelId="{E2AF2510-B600-4B08-8A7F-39E4ADCAB6D0}" type="parTrans" cxnId="{BB4E526A-9350-4779-9761-21FF21C0DD28}">
      <dgm:prSet/>
      <dgm:spPr/>
      <dgm:t>
        <a:bodyPr/>
        <a:lstStyle/>
        <a:p>
          <a:endParaRPr lang="en-US"/>
        </a:p>
      </dgm:t>
    </dgm:pt>
    <dgm:pt modelId="{6B11D298-0713-46FE-9C31-B783B963DB3A}" type="sibTrans" cxnId="{BB4E526A-9350-4779-9761-21FF21C0DD28}">
      <dgm:prSet/>
      <dgm:spPr/>
      <dgm:t>
        <a:bodyPr/>
        <a:lstStyle/>
        <a:p>
          <a:endParaRPr lang="en-US"/>
        </a:p>
      </dgm:t>
    </dgm:pt>
    <dgm:pt modelId="{AEACE5DF-D2E3-43EC-BB3F-D1544BEF0F69}">
      <dgm:prSet/>
      <dgm:spPr/>
      <dgm:t>
        <a:bodyPr/>
        <a:lstStyle/>
        <a:p>
          <a:r>
            <a:rPr lang="de-DE"/>
            <a:t>über „Normalität“</a:t>
          </a:r>
          <a:endParaRPr lang="en-US"/>
        </a:p>
      </dgm:t>
    </dgm:pt>
    <dgm:pt modelId="{C55739E3-4479-44B0-A42E-7F05BD43B88A}" type="parTrans" cxnId="{5F24F56A-7362-4578-B7A1-1BB3E275EB77}">
      <dgm:prSet/>
      <dgm:spPr/>
      <dgm:t>
        <a:bodyPr/>
        <a:lstStyle/>
        <a:p>
          <a:endParaRPr lang="en-US"/>
        </a:p>
      </dgm:t>
    </dgm:pt>
    <dgm:pt modelId="{45D60297-036C-4F14-B231-A22C3A9D86ED}" type="sibTrans" cxnId="{5F24F56A-7362-4578-B7A1-1BB3E275EB77}">
      <dgm:prSet/>
      <dgm:spPr/>
      <dgm:t>
        <a:bodyPr/>
        <a:lstStyle/>
        <a:p>
          <a:endParaRPr lang="en-US"/>
        </a:p>
      </dgm:t>
    </dgm:pt>
    <dgm:pt modelId="{798C54D7-FCA3-49E0-9450-0599D3DF90D8}">
      <dgm:prSet/>
      <dgm:spPr/>
      <dgm:t>
        <a:bodyPr/>
        <a:lstStyle/>
        <a:p>
          <a:r>
            <a:rPr lang="de-DE"/>
            <a:t>darüber, was “wissenswert“ ist</a:t>
          </a:r>
          <a:endParaRPr lang="en-US"/>
        </a:p>
      </dgm:t>
    </dgm:pt>
    <dgm:pt modelId="{37793D74-535E-4CD4-BB5C-F78E8726BCCE}" type="parTrans" cxnId="{79DF24C3-3234-4C8F-AE78-F97A355AD083}">
      <dgm:prSet/>
      <dgm:spPr/>
      <dgm:t>
        <a:bodyPr/>
        <a:lstStyle/>
        <a:p>
          <a:endParaRPr lang="en-US"/>
        </a:p>
      </dgm:t>
    </dgm:pt>
    <dgm:pt modelId="{483232D0-81B0-496B-94A3-69BF553BD4B1}" type="sibTrans" cxnId="{79DF24C3-3234-4C8F-AE78-F97A355AD083}">
      <dgm:prSet/>
      <dgm:spPr/>
      <dgm:t>
        <a:bodyPr/>
        <a:lstStyle/>
        <a:p>
          <a:endParaRPr lang="en-US"/>
        </a:p>
      </dgm:t>
    </dgm:pt>
    <dgm:pt modelId="{EBD7D86B-E9CF-4B41-8786-5090217ABEFC}">
      <dgm:prSet/>
      <dgm:spPr>
        <a:solidFill>
          <a:schemeClr val="accent1">
            <a:lumMod val="20000"/>
            <a:lumOff val="80000"/>
          </a:schemeClr>
        </a:solidFill>
      </dgm:spPr>
      <dgm:t>
        <a:bodyPr/>
        <a:lstStyle/>
        <a:p>
          <a:r>
            <a:rPr lang="de-DE">
              <a:solidFill>
                <a:srgbClr val="0070C0"/>
              </a:solidFill>
              <a:sym typeface="Wingdings" panose="05000000000000000000" pitchFamily="2" charset="2"/>
            </a:rPr>
            <a:t></a:t>
          </a:r>
          <a:r>
            <a:rPr lang="de-DE">
              <a:solidFill>
                <a:srgbClr val="0070C0"/>
              </a:solidFill>
            </a:rPr>
            <a:t> kein Lebensweltbezug für die Zielgruppe</a:t>
          </a:r>
          <a:endParaRPr lang="en-US">
            <a:solidFill>
              <a:srgbClr val="0070C0"/>
            </a:solidFill>
          </a:endParaRPr>
        </a:p>
      </dgm:t>
    </dgm:pt>
    <dgm:pt modelId="{53E30F61-B2B4-4A85-8D53-41B2EABA5DD8}" type="parTrans" cxnId="{1F34F57A-59A7-42A1-A011-A6F3EF74415E}">
      <dgm:prSet/>
      <dgm:spPr/>
      <dgm:t>
        <a:bodyPr/>
        <a:lstStyle/>
        <a:p>
          <a:endParaRPr lang="en-US"/>
        </a:p>
      </dgm:t>
    </dgm:pt>
    <dgm:pt modelId="{6D6A77CC-E48F-45D2-B65B-538B6DBB5101}" type="sibTrans" cxnId="{1F34F57A-59A7-42A1-A011-A6F3EF74415E}">
      <dgm:prSet/>
      <dgm:spPr/>
      <dgm:t>
        <a:bodyPr/>
        <a:lstStyle/>
        <a:p>
          <a:endParaRPr lang="en-US"/>
        </a:p>
      </dgm:t>
    </dgm:pt>
    <dgm:pt modelId="{F497BF7B-84A3-0449-9822-F4B2EF99B36E}" type="pres">
      <dgm:prSet presAssocID="{CD8C8FA0-0171-4597-9983-426AF96F6672}" presName="Name0" presStyleCnt="0">
        <dgm:presLayoutVars>
          <dgm:dir/>
          <dgm:animLvl val="lvl"/>
          <dgm:resizeHandles val="exact"/>
        </dgm:presLayoutVars>
      </dgm:prSet>
      <dgm:spPr/>
    </dgm:pt>
    <dgm:pt modelId="{46891BE6-16B0-0A40-8B8E-0ECB5FC641D1}" type="pres">
      <dgm:prSet presAssocID="{91D76339-0338-4C82-AB97-840E11B650BC}" presName="linNode" presStyleCnt="0"/>
      <dgm:spPr/>
    </dgm:pt>
    <dgm:pt modelId="{D9736211-A7D1-F84D-8324-21771122B040}" type="pres">
      <dgm:prSet presAssocID="{91D76339-0338-4C82-AB97-840E11B650BC}" presName="parentText" presStyleLbl="node1" presStyleIdx="0" presStyleCnt="4" custLinFactY="7500" custLinFactNeighborX="1362" custLinFactNeighborY="100000">
        <dgm:presLayoutVars>
          <dgm:chMax val="1"/>
          <dgm:bulletEnabled val="1"/>
        </dgm:presLayoutVars>
      </dgm:prSet>
      <dgm:spPr/>
    </dgm:pt>
    <dgm:pt modelId="{2DF1790A-55B2-D14B-93A2-900AA35D9C5B}" type="pres">
      <dgm:prSet presAssocID="{41E54743-5BFC-497C-B520-8876F44080CE}" presName="sp" presStyleCnt="0"/>
      <dgm:spPr/>
    </dgm:pt>
    <dgm:pt modelId="{A26373F0-E49F-7D43-972A-6D8C68FE1138}" type="pres">
      <dgm:prSet presAssocID="{364B1C7B-D090-4A48-BE91-D814175A0C41}" presName="linNode" presStyleCnt="0"/>
      <dgm:spPr/>
    </dgm:pt>
    <dgm:pt modelId="{43B323B7-C4BC-AC40-A87D-41AD4B829687}" type="pres">
      <dgm:prSet presAssocID="{364B1C7B-D090-4A48-BE91-D814175A0C41}" presName="parentText" presStyleLbl="node1" presStyleIdx="1" presStyleCnt="4" custLinFactY="-4727" custLinFactNeighborX="383" custLinFactNeighborY="-100000">
        <dgm:presLayoutVars>
          <dgm:chMax val="1"/>
          <dgm:bulletEnabled val="1"/>
        </dgm:presLayoutVars>
      </dgm:prSet>
      <dgm:spPr/>
    </dgm:pt>
    <dgm:pt modelId="{6E730A5C-E03F-A040-B428-D396CEC4582C}" type="pres">
      <dgm:prSet presAssocID="{364B1C7B-D090-4A48-BE91-D814175A0C41}" presName="descendantText" presStyleLbl="alignAccFollowNode1" presStyleIdx="0" presStyleCnt="2" custLinFactY="-34544" custLinFactNeighborX="5620" custLinFactNeighborY="-100000">
        <dgm:presLayoutVars>
          <dgm:bulletEnabled val="1"/>
        </dgm:presLayoutVars>
      </dgm:prSet>
      <dgm:spPr/>
    </dgm:pt>
    <dgm:pt modelId="{58B6D944-98BD-F747-A9C8-03CD90B34D88}" type="pres">
      <dgm:prSet presAssocID="{AB5F2A8A-F3A8-44FA-AC78-78B23624DA32}" presName="sp" presStyleCnt="0"/>
      <dgm:spPr/>
    </dgm:pt>
    <dgm:pt modelId="{3E47D66F-5CF9-2F40-A734-243B192C61AA}" type="pres">
      <dgm:prSet presAssocID="{9C3EF359-E795-43D3-9575-4D27D099937D}" presName="linNode" presStyleCnt="0"/>
      <dgm:spPr/>
    </dgm:pt>
    <dgm:pt modelId="{46438F99-F900-6D4C-85C6-3F015056D1EB}" type="pres">
      <dgm:prSet presAssocID="{9C3EF359-E795-43D3-9575-4D27D099937D}" presName="parentText" presStyleLbl="node1" presStyleIdx="2" presStyleCnt="4" custLinFactNeighborY="-2500">
        <dgm:presLayoutVars>
          <dgm:chMax val="1"/>
          <dgm:bulletEnabled val="1"/>
        </dgm:presLayoutVars>
      </dgm:prSet>
      <dgm:spPr/>
    </dgm:pt>
    <dgm:pt modelId="{2159A3E5-B8A6-A64F-8592-34EBAC5A8090}" type="pres">
      <dgm:prSet presAssocID="{9C3EF359-E795-43D3-9575-4D27D099937D}" presName="descendantText" presStyleLbl="alignAccFollowNode1" presStyleIdx="1" presStyleCnt="2">
        <dgm:presLayoutVars>
          <dgm:bulletEnabled val="1"/>
        </dgm:presLayoutVars>
      </dgm:prSet>
      <dgm:spPr/>
    </dgm:pt>
    <dgm:pt modelId="{83DEC476-5602-DB44-B5B6-E02F648A826B}" type="pres">
      <dgm:prSet presAssocID="{6B11D298-0713-46FE-9C31-B783B963DB3A}" presName="sp" presStyleCnt="0"/>
      <dgm:spPr/>
    </dgm:pt>
    <dgm:pt modelId="{73A64622-764F-7E45-BD35-393BB5F38454}" type="pres">
      <dgm:prSet presAssocID="{EBD7D86B-E9CF-4B41-8786-5090217ABEFC}" presName="linNode" presStyleCnt="0"/>
      <dgm:spPr/>
    </dgm:pt>
    <dgm:pt modelId="{97807DD4-73DA-D749-9C6E-D6EF4077AF21}" type="pres">
      <dgm:prSet presAssocID="{EBD7D86B-E9CF-4B41-8786-5090217ABEFC}" presName="parentText" presStyleLbl="node1" presStyleIdx="3" presStyleCnt="4" custScaleX="277778">
        <dgm:presLayoutVars>
          <dgm:chMax val="1"/>
          <dgm:bulletEnabled val="1"/>
        </dgm:presLayoutVars>
      </dgm:prSet>
      <dgm:spPr/>
    </dgm:pt>
  </dgm:ptLst>
  <dgm:cxnLst>
    <dgm:cxn modelId="{E163E815-4F50-904E-AD13-571AE658C031}" type="presOf" srcId="{9C3EF359-E795-43D3-9575-4D27D099937D}" destId="{46438F99-F900-6D4C-85C6-3F015056D1EB}" srcOrd="0" destOrd="0" presId="urn:microsoft.com/office/officeart/2005/8/layout/vList5"/>
    <dgm:cxn modelId="{FC04871F-0D26-40BF-9335-8D06519D5C3F}" srcId="{364B1C7B-D090-4A48-BE91-D814175A0C41}" destId="{1EDD9C86-60E9-4742-8340-304D7D06AFA9}" srcOrd="0" destOrd="0" parTransId="{AEF61782-E4E4-4A76-AD69-3495EBEC4745}" sibTransId="{B2AACAEB-CC99-476D-AE02-690DDA72550F}"/>
    <dgm:cxn modelId="{BA59313C-A4F3-8E40-996E-21AA70052C9F}" type="presOf" srcId="{B098E69E-EFB6-42A6-B1E3-7E7DC4C9D9FD}" destId="{6E730A5C-E03F-A040-B428-D396CEC4582C}" srcOrd="0" destOrd="1" presId="urn:microsoft.com/office/officeart/2005/8/layout/vList5"/>
    <dgm:cxn modelId="{E8BA3548-D81A-5E40-ACC5-722F9B3154FC}" type="presOf" srcId="{EBD7D86B-E9CF-4B41-8786-5090217ABEFC}" destId="{97807DD4-73DA-D749-9C6E-D6EF4077AF21}" srcOrd="0" destOrd="0" presId="urn:microsoft.com/office/officeart/2005/8/layout/vList5"/>
    <dgm:cxn modelId="{5A88A452-B41C-482F-88E3-266176158E2D}" srcId="{CD8C8FA0-0171-4597-9983-426AF96F6672}" destId="{364B1C7B-D090-4A48-BE91-D814175A0C41}" srcOrd="1" destOrd="0" parTransId="{150F6B88-C6F1-4DC5-8FA9-9EFAC70D9E81}" sibTransId="{AB5F2A8A-F3A8-44FA-AC78-78B23624DA32}"/>
    <dgm:cxn modelId="{BB4E526A-9350-4779-9761-21FF21C0DD28}" srcId="{CD8C8FA0-0171-4597-9983-426AF96F6672}" destId="{9C3EF359-E795-43D3-9575-4D27D099937D}" srcOrd="2" destOrd="0" parTransId="{E2AF2510-B600-4B08-8A7F-39E4ADCAB6D0}" sibTransId="{6B11D298-0713-46FE-9C31-B783B963DB3A}"/>
    <dgm:cxn modelId="{5F24F56A-7362-4578-B7A1-1BB3E275EB77}" srcId="{9C3EF359-E795-43D3-9575-4D27D099937D}" destId="{AEACE5DF-D2E3-43EC-BB3F-D1544BEF0F69}" srcOrd="0" destOrd="0" parTransId="{C55739E3-4479-44B0-A42E-7F05BD43B88A}" sibTransId="{45D60297-036C-4F14-B231-A22C3A9D86ED}"/>
    <dgm:cxn modelId="{B17B6F7A-90E3-47E3-9E0A-23AF2A025BD0}" srcId="{364B1C7B-D090-4A48-BE91-D814175A0C41}" destId="{B098E69E-EFB6-42A6-B1E3-7E7DC4C9D9FD}" srcOrd="1" destOrd="0" parTransId="{6A8D61E2-917D-4093-9F4C-2A0F41C25FAE}" sibTransId="{956635E0-0FAB-40DB-88E3-A1540A0A5A30}"/>
    <dgm:cxn modelId="{1F34F57A-59A7-42A1-A011-A6F3EF74415E}" srcId="{CD8C8FA0-0171-4597-9983-426AF96F6672}" destId="{EBD7D86B-E9CF-4B41-8786-5090217ABEFC}" srcOrd="3" destOrd="0" parTransId="{53E30F61-B2B4-4A85-8D53-41B2EABA5DD8}" sibTransId="{6D6A77CC-E48F-45D2-B65B-538B6DBB5101}"/>
    <dgm:cxn modelId="{5681CB83-A79C-2D41-85C9-FF8C220C585E}" type="presOf" srcId="{AEACE5DF-D2E3-43EC-BB3F-D1544BEF0F69}" destId="{2159A3E5-B8A6-A64F-8592-34EBAC5A8090}" srcOrd="0" destOrd="0" presId="urn:microsoft.com/office/officeart/2005/8/layout/vList5"/>
    <dgm:cxn modelId="{62A5CD8B-DB9D-0A44-A769-A454737DE07B}" type="presOf" srcId="{CD8C8FA0-0171-4597-9983-426AF96F6672}" destId="{F497BF7B-84A3-0449-9822-F4B2EF99B36E}" srcOrd="0" destOrd="0" presId="urn:microsoft.com/office/officeart/2005/8/layout/vList5"/>
    <dgm:cxn modelId="{5B33F0AC-ECC1-B34F-B313-E605BA51341F}" type="presOf" srcId="{91D76339-0338-4C82-AB97-840E11B650BC}" destId="{D9736211-A7D1-F84D-8324-21771122B040}" srcOrd="0" destOrd="0" presId="urn:microsoft.com/office/officeart/2005/8/layout/vList5"/>
    <dgm:cxn modelId="{79DF24C3-3234-4C8F-AE78-F97A355AD083}" srcId="{9C3EF359-E795-43D3-9575-4D27D099937D}" destId="{798C54D7-FCA3-49E0-9450-0599D3DF90D8}" srcOrd="1" destOrd="0" parTransId="{37793D74-535E-4CD4-BB5C-F78E8726BCCE}" sibTransId="{483232D0-81B0-496B-94A3-69BF553BD4B1}"/>
    <dgm:cxn modelId="{1BF13BCA-2814-584A-90FF-4F8C5594E6ED}" type="presOf" srcId="{364B1C7B-D090-4A48-BE91-D814175A0C41}" destId="{43B323B7-C4BC-AC40-A87D-41AD4B829687}" srcOrd="0" destOrd="0" presId="urn:microsoft.com/office/officeart/2005/8/layout/vList5"/>
    <dgm:cxn modelId="{0AE675E0-B809-DD43-A0EC-3588C3CFF588}" type="presOf" srcId="{798C54D7-FCA3-49E0-9450-0599D3DF90D8}" destId="{2159A3E5-B8A6-A64F-8592-34EBAC5A8090}" srcOrd="0" destOrd="1" presId="urn:microsoft.com/office/officeart/2005/8/layout/vList5"/>
    <dgm:cxn modelId="{2D4050E1-8691-EC4F-9DBC-D3B501E0874F}" type="presOf" srcId="{1EDD9C86-60E9-4742-8340-304D7D06AFA9}" destId="{6E730A5C-E03F-A040-B428-D396CEC4582C}" srcOrd="0" destOrd="0" presId="urn:microsoft.com/office/officeart/2005/8/layout/vList5"/>
    <dgm:cxn modelId="{F765F1E4-C57C-4E6B-B094-652463D69F10}" srcId="{CD8C8FA0-0171-4597-9983-426AF96F6672}" destId="{91D76339-0338-4C82-AB97-840E11B650BC}" srcOrd="0" destOrd="0" parTransId="{F279444E-F3F9-4228-9D08-4CDC3358B568}" sibTransId="{41E54743-5BFC-497C-B520-8876F44080CE}"/>
    <dgm:cxn modelId="{5D5754EB-D764-DF49-829D-043296E7ABCF}" type="presParOf" srcId="{F497BF7B-84A3-0449-9822-F4B2EF99B36E}" destId="{46891BE6-16B0-0A40-8B8E-0ECB5FC641D1}" srcOrd="0" destOrd="0" presId="urn:microsoft.com/office/officeart/2005/8/layout/vList5"/>
    <dgm:cxn modelId="{23FA3AD6-ECCE-1D4D-B831-B12CF8AE4872}" type="presParOf" srcId="{46891BE6-16B0-0A40-8B8E-0ECB5FC641D1}" destId="{D9736211-A7D1-F84D-8324-21771122B040}" srcOrd="0" destOrd="0" presId="urn:microsoft.com/office/officeart/2005/8/layout/vList5"/>
    <dgm:cxn modelId="{86A2A9ED-40ED-174A-96F5-2CA139D9F5BF}" type="presParOf" srcId="{F497BF7B-84A3-0449-9822-F4B2EF99B36E}" destId="{2DF1790A-55B2-D14B-93A2-900AA35D9C5B}" srcOrd="1" destOrd="0" presId="urn:microsoft.com/office/officeart/2005/8/layout/vList5"/>
    <dgm:cxn modelId="{4F9D5FB3-360C-1245-AB07-3D8FA550EA05}" type="presParOf" srcId="{F497BF7B-84A3-0449-9822-F4B2EF99B36E}" destId="{A26373F0-E49F-7D43-972A-6D8C68FE1138}" srcOrd="2" destOrd="0" presId="urn:microsoft.com/office/officeart/2005/8/layout/vList5"/>
    <dgm:cxn modelId="{5535F21A-49E6-3D4C-B676-1C0FFFB55414}" type="presParOf" srcId="{A26373F0-E49F-7D43-972A-6D8C68FE1138}" destId="{43B323B7-C4BC-AC40-A87D-41AD4B829687}" srcOrd="0" destOrd="0" presId="urn:microsoft.com/office/officeart/2005/8/layout/vList5"/>
    <dgm:cxn modelId="{03602AA1-B42E-6F4E-BF3A-263E39629701}" type="presParOf" srcId="{A26373F0-E49F-7D43-972A-6D8C68FE1138}" destId="{6E730A5C-E03F-A040-B428-D396CEC4582C}" srcOrd="1" destOrd="0" presId="urn:microsoft.com/office/officeart/2005/8/layout/vList5"/>
    <dgm:cxn modelId="{26610A8B-EAA1-DB4C-BAD5-096FE7ED617C}" type="presParOf" srcId="{F497BF7B-84A3-0449-9822-F4B2EF99B36E}" destId="{58B6D944-98BD-F747-A9C8-03CD90B34D88}" srcOrd="3" destOrd="0" presId="urn:microsoft.com/office/officeart/2005/8/layout/vList5"/>
    <dgm:cxn modelId="{7DD4214A-3DD4-8342-907B-C3291971EA51}" type="presParOf" srcId="{F497BF7B-84A3-0449-9822-F4B2EF99B36E}" destId="{3E47D66F-5CF9-2F40-A734-243B192C61AA}" srcOrd="4" destOrd="0" presId="urn:microsoft.com/office/officeart/2005/8/layout/vList5"/>
    <dgm:cxn modelId="{695D81F6-CEA4-6D42-BC3C-C899F150F17D}" type="presParOf" srcId="{3E47D66F-5CF9-2F40-A734-243B192C61AA}" destId="{46438F99-F900-6D4C-85C6-3F015056D1EB}" srcOrd="0" destOrd="0" presId="urn:microsoft.com/office/officeart/2005/8/layout/vList5"/>
    <dgm:cxn modelId="{3FDE71EF-8D71-064B-A651-8C02D9A4C4C1}" type="presParOf" srcId="{3E47D66F-5CF9-2F40-A734-243B192C61AA}" destId="{2159A3E5-B8A6-A64F-8592-34EBAC5A8090}" srcOrd="1" destOrd="0" presId="urn:microsoft.com/office/officeart/2005/8/layout/vList5"/>
    <dgm:cxn modelId="{8B28C019-8323-9742-94F2-F87A8B8DBFA1}" type="presParOf" srcId="{F497BF7B-84A3-0449-9822-F4B2EF99B36E}" destId="{83DEC476-5602-DB44-B5B6-E02F648A826B}" srcOrd="5" destOrd="0" presId="urn:microsoft.com/office/officeart/2005/8/layout/vList5"/>
    <dgm:cxn modelId="{3382573F-EE19-5F43-B6B4-A269E3A9709F}" type="presParOf" srcId="{F497BF7B-84A3-0449-9822-F4B2EF99B36E}" destId="{73A64622-764F-7E45-BD35-393BB5F38454}" srcOrd="6" destOrd="0" presId="urn:microsoft.com/office/officeart/2005/8/layout/vList5"/>
    <dgm:cxn modelId="{10DBE0C2-0E25-A246-97EA-C34248912C4C}" type="presParOf" srcId="{73A64622-764F-7E45-BD35-393BB5F38454}" destId="{97807DD4-73DA-D749-9C6E-D6EF4077AF2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964AB8-4704-4762-BE08-6756F2D7ABEA}"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64DC9F40-71F5-49B3-A5C4-5B2014A2E55F}">
      <dgm:prSet/>
      <dgm:spPr/>
      <dgm:t>
        <a:bodyPr/>
        <a:lstStyle/>
        <a:p>
          <a:r>
            <a:rPr lang="de-DE"/>
            <a:t>Ich bin gemeint.</a:t>
          </a:r>
          <a:endParaRPr lang="en-US"/>
        </a:p>
      </dgm:t>
    </dgm:pt>
    <dgm:pt modelId="{BD9A9DD9-F149-44DD-A1BB-F20BDA71BF3A}" type="parTrans" cxnId="{37430167-825F-4EB7-AC5E-BADB8309C409}">
      <dgm:prSet/>
      <dgm:spPr/>
      <dgm:t>
        <a:bodyPr/>
        <a:lstStyle/>
        <a:p>
          <a:endParaRPr lang="en-US"/>
        </a:p>
      </dgm:t>
    </dgm:pt>
    <dgm:pt modelId="{471E1C86-2501-4458-9DDF-F65D42D2B203}" type="sibTrans" cxnId="{37430167-825F-4EB7-AC5E-BADB8309C409}">
      <dgm:prSet/>
      <dgm:spPr/>
      <dgm:t>
        <a:bodyPr/>
        <a:lstStyle/>
        <a:p>
          <a:endParaRPr lang="en-US"/>
        </a:p>
      </dgm:t>
    </dgm:pt>
    <dgm:pt modelId="{33F38BEF-53BE-4DF1-AF8C-03D55F31641C}">
      <dgm:prSet/>
      <dgm:spPr/>
      <dgm:t>
        <a:bodyPr/>
        <a:lstStyle/>
        <a:p>
          <a:r>
            <a:rPr lang="de-DE"/>
            <a:t>Ich habe etwas davon: Belohnung, Anerkennung, Lob, Privileg.</a:t>
          </a:r>
          <a:endParaRPr lang="en-US"/>
        </a:p>
      </dgm:t>
    </dgm:pt>
    <dgm:pt modelId="{17B9E7EF-9ACC-4A5B-9A21-1A672D7CCD86}" type="parTrans" cxnId="{00B718BC-9BFE-4B81-8AF7-AC76D8C60F1C}">
      <dgm:prSet/>
      <dgm:spPr/>
      <dgm:t>
        <a:bodyPr/>
        <a:lstStyle/>
        <a:p>
          <a:endParaRPr lang="en-US"/>
        </a:p>
      </dgm:t>
    </dgm:pt>
    <dgm:pt modelId="{3E4D8CDE-8B61-4DBC-B123-16A48C84E95A}" type="sibTrans" cxnId="{00B718BC-9BFE-4B81-8AF7-AC76D8C60F1C}">
      <dgm:prSet/>
      <dgm:spPr/>
      <dgm:t>
        <a:bodyPr/>
        <a:lstStyle/>
        <a:p>
          <a:endParaRPr lang="en-US"/>
        </a:p>
      </dgm:t>
    </dgm:pt>
    <dgm:pt modelId="{A7FCD3A6-9625-452D-A202-A23AA66BCF98}">
      <dgm:prSet/>
      <dgm:spPr/>
      <dgm:t>
        <a:bodyPr/>
        <a:lstStyle/>
        <a:p>
          <a:r>
            <a:rPr lang="de-DE"/>
            <a:t>Ich darf etwas.</a:t>
          </a:r>
          <a:endParaRPr lang="en-US"/>
        </a:p>
      </dgm:t>
    </dgm:pt>
    <dgm:pt modelId="{B5C6D5DC-DC8E-4712-B9CC-C477D9E17031}" type="parTrans" cxnId="{A3912259-D194-4B27-9E2B-A58563679448}">
      <dgm:prSet/>
      <dgm:spPr/>
      <dgm:t>
        <a:bodyPr/>
        <a:lstStyle/>
        <a:p>
          <a:endParaRPr lang="en-US"/>
        </a:p>
      </dgm:t>
    </dgm:pt>
    <dgm:pt modelId="{CFCB3174-825A-417F-B33D-F3E50D7AC3CD}" type="sibTrans" cxnId="{A3912259-D194-4B27-9E2B-A58563679448}">
      <dgm:prSet/>
      <dgm:spPr/>
      <dgm:t>
        <a:bodyPr/>
        <a:lstStyle/>
        <a:p>
          <a:endParaRPr lang="en-US"/>
        </a:p>
      </dgm:t>
    </dgm:pt>
    <dgm:pt modelId="{B83627CF-B667-485A-AB46-55FD23A5ED59}">
      <dgm:prSet/>
      <dgm:spPr/>
      <dgm:t>
        <a:bodyPr/>
        <a:lstStyle/>
        <a:p>
          <a:r>
            <a:rPr lang="de-DE"/>
            <a:t>Ich weiß, dass ich es kann , und  bin stolz darauf.</a:t>
          </a:r>
          <a:endParaRPr lang="en-US"/>
        </a:p>
      </dgm:t>
    </dgm:pt>
    <dgm:pt modelId="{79A38B4A-6BEE-4C78-BA4A-FCA69D7A917E}" type="parTrans" cxnId="{29803F80-B7F1-4640-A3A1-19C7781C3CDF}">
      <dgm:prSet/>
      <dgm:spPr/>
      <dgm:t>
        <a:bodyPr/>
        <a:lstStyle/>
        <a:p>
          <a:endParaRPr lang="en-US"/>
        </a:p>
      </dgm:t>
    </dgm:pt>
    <dgm:pt modelId="{96B157AD-019A-45E6-A31C-B66E515EC105}" type="sibTrans" cxnId="{29803F80-B7F1-4640-A3A1-19C7781C3CDF}">
      <dgm:prSet/>
      <dgm:spPr/>
      <dgm:t>
        <a:bodyPr/>
        <a:lstStyle/>
        <a:p>
          <a:endParaRPr lang="en-US"/>
        </a:p>
      </dgm:t>
    </dgm:pt>
    <dgm:pt modelId="{FAAA29FD-BAAB-4886-AFC6-AAD9FF885B74}" type="pres">
      <dgm:prSet presAssocID="{03964AB8-4704-4762-BE08-6756F2D7ABEA}" presName="root" presStyleCnt="0">
        <dgm:presLayoutVars>
          <dgm:dir/>
          <dgm:resizeHandles val="exact"/>
        </dgm:presLayoutVars>
      </dgm:prSet>
      <dgm:spPr/>
    </dgm:pt>
    <dgm:pt modelId="{87339F1B-3C7F-4B55-9469-06F7CDFE70AF}" type="pres">
      <dgm:prSet presAssocID="{64DC9F40-71F5-49B3-A5C4-5B2014A2E55F}" presName="compNode" presStyleCnt="0"/>
      <dgm:spPr/>
    </dgm:pt>
    <dgm:pt modelId="{7611F780-55F2-411B-AC02-304D70F676B6}" type="pres">
      <dgm:prSet presAssocID="{64DC9F40-71F5-49B3-A5C4-5B2014A2E55F}" presName="bgRect" presStyleLbl="bgShp" presStyleIdx="0" presStyleCnt="4"/>
      <dgm:spPr/>
    </dgm:pt>
    <dgm:pt modelId="{A33D5AE1-69E2-46F1-8B3A-2B4C49883ABC}" type="pres">
      <dgm:prSet presAssocID="{64DC9F40-71F5-49B3-A5C4-5B2014A2E5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56C38946-74EE-4329-8F1E-0BDA2C8AA58C}" type="pres">
      <dgm:prSet presAssocID="{64DC9F40-71F5-49B3-A5C4-5B2014A2E55F}" presName="spaceRect" presStyleCnt="0"/>
      <dgm:spPr/>
    </dgm:pt>
    <dgm:pt modelId="{7A03B612-7AF7-4AC9-A13F-3A5EC7A4B0FA}" type="pres">
      <dgm:prSet presAssocID="{64DC9F40-71F5-49B3-A5C4-5B2014A2E55F}" presName="parTx" presStyleLbl="revTx" presStyleIdx="0" presStyleCnt="4">
        <dgm:presLayoutVars>
          <dgm:chMax val="0"/>
          <dgm:chPref val="0"/>
        </dgm:presLayoutVars>
      </dgm:prSet>
      <dgm:spPr/>
    </dgm:pt>
    <dgm:pt modelId="{E4FF57BF-A7DE-41EB-9123-9D351BA93947}" type="pres">
      <dgm:prSet presAssocID="{471E1C86-2501-4458-9DDF-F65D42D2B203}" presName="sibTrans" presStyleCnt="0"/>
      <dgm:spPr/>
    </dgm:pt>
    <dgm:pt modelId="{0EEE75FC-B570-432C-90D2-95584B81B62B}" type="pres">
      <dgm:prSet presAssocID="{33F38BEF-53BE-4DF1-AF8C-03D55F31641C}" presName="compNode" presStyleCnt="0"/>
      <dgm:spPr/>
    </dgm:pt>
    <dgm:pt modelId="{6AD52F55-67C8-4CE1-8B6E-4FCB51112A0A}" type="pres">
      <dgm:prSet presAssocID="{33F38BEF-53BE-4DF1-AF8C-03D55F31641C}" presName="bgRect" presStyleLbl="bgShp" presStyleIdx="1" presStyleCnt="4"/>
      <dgm:spPr/>
    </dgm:pt>
    <dgm:pt modelId="{614488B6-BA26-42ED-AD42-3C3755EC0F52}" type="pres">
      <dgm:prSet presAssocID="{33F38BEF-53BE-4DF1-AF8C-03D55F31641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ing Hands"/>
        </a:ext>
      </dgm:extLst>
    </dgm:pt>
    <dgm:pt modelId="{EC82B2D2-A9CB-4E25-AF1F-0698D269FB4F}" type="pres">
      <dgm:prSet presAssocID="{33F38BEF-53BE-4DF1-AF8C-03D55F31641C}" presName="spaceRect" presStyleCnt="0"/>
      <dgm:spPr/>
    </dgm:pt>
    <dgm:pt modelId="{A8E7F02D-2D3D-44F9-B503-141B515E0C25}" type="pres">
      <dgm:prSet presAssocID="{33F38BEF-53BE-4DF1-AF8C-03D55F31641C}" presName="parTx" presStyleLbl="revTx" presStyleIdx="1" presStyleCnt="4">
        <dgm:presLayoutVars>
          <dgm:chMax val="0"/>
          <dgm:chPref val="0"/>
        </dgm:presLayoutVars>
      </dgm:prSet>
      <dgm:spPr/>
    </dgm:pt>
    <dgm:pt modelId="{275C6E5F-EEB8-41C2-A52C-B85D3281B458}" type="pres">
      <dgm:prSet presAssocID="{3E4D8CDE-8B61-4DBC-B123-16A48C84E95A}" presName="sibTrans" presStyleCnt="0"/>
      <dgm:spPr/>
    </dgm:pt>
    <dgm:pt modelId="{77F928B9-CDFD-4D3C-B2DB-6D43A85C0F56}" type="pres">
      <dgm:prSet presAssocID="{A7FCD3A6-9625-452D-A202-A23AA66BCF98}" presName="compNode" presStyleCnt="0"/>
      <dgm:spPr/>
    </dgm:pt>
    <dgm:pt modelId="{DC607565-51D8-415F-8A78-8E73A5264710}" type="pres">
      <dgm:prSet presAssocID="{A7FCD3A6-9625-452D-A202-A23AA66BCF98}" presName="bgRect" presStyleLbl="bgShp" presStyleIdx="2" presStyleCnt="4"/>
      <dgm:spPr/>
    </dgm:pt>
    <dgm:pt modelId="{F92E01C5-075B-44A2-8947-3AFB6F17DA74}" type="pres">
      <dgm:prSet presAssocID="{A7FCD3A6-9625-452D-A202-A23AA66BCF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unge"/>
        </a:ext>
      </dgm:extLst>
    </dgm:pt>
    <dgm:pt modelId="{AC290909-8751-4D9B-B9ED-98D9B153D2BE}" type="pres">
      <dgm:prSet presAssocID="{A7FCD3A6-9625-452D-A202-A23AA66BCF98}" presName="spaceRect" presStyleCnt="0"/>
      <dgm:spPr/>
    </dgm:pt>
    <dgm:pt modelId="{F0C18397-B54F-4951-88E9-E0E52B4CD4F3}" type="pres">
      <dgm:prSet presAssocID="{A7FCD3A6-9625-452D-A202-A23AA66BCF98}" presName="parTx" presStyleLbl="revTx" presStyleIdx="2" presStyleCnt="4">
        <dgm:presLayoutVars>
          <dgm:chMax val="0"/>
          <dgm:chPref val="0"/>
        </dgm:presLayoutVars>
      </dgm:prSet>
      <dgm:spPr/>
    </dgm:pt>
    <dgm:pt modelId="{05E247DA-E70C-41D3-BA76-4206C07A9E7F}" type="pres">
      <dgm:prSet presAssocID="{CFCB3174-825A-417F-B33D-F3E50D7AC3CD}" presName="sibTrans" presStyleCnt="0"/>
      <dgm:spPr/>
    </dgm:pt>
    <dgm:pt modelId="{8099E9FB-B919-4428-8BB6-6F2C472C472F}" type="pres">
      <dgm:prSet presAssocID="{B83627CF-B667-485A-AB46-55FD23A5ED59}" presName="compNode" presStyleCnt="0"/>
      <dgm:spPr/>
    </dgm:pt>
    <dgm:pt modelId="{4D912D1E-E8ED-4121-A371-EC14D73380AE}" type="pres">
      <dgm:prSet presAssocID="{B83627CF-B667-485A-AB46-55FD23A5ED59}" presName="bgRect" presStyleLbl="bgShp" presStyleIdx="3" presStyleCnt="4"/>
      <dgm:spPr/>
    </dgm:pt>
    <dgm:pt modelId="{2397E38C-9720-4CC0-B299-572F661E5242}" type="pres">
      <dgm:prSet presAssocID="{B83627CF-B667-485A-AB46-55FD23A5ED59}" presName="iconRect" presStyleLbl="node1" presStyleIdx="3" presStyleCnt="4"/>
      <dgm:spPr>
        <a:ln>
          <a:noFill/>
        </a:ln>
      </dgm:spPr>
    </dgm:pt>
    <dgm:pt modelId="{42C6A8C7-8910-4F1F-A5EC-FE398DC8BCE5}" type="pres">
      <dgm:prSet presAssocID="{B83627CF-B667-485A-AB46-55FD23A5ED59}" presName="spaceRect" presStyleCnt="0"/>
      <dgm:spPr/>
    </dgm:pt>
    <dgm:pt modelId="{2112CD1E-14F7-4DD4-9099-2CEEFDA3F795}" type="pres">
      <dgm:prSet presAssocID="{B83627CF-B667-485A-AB46-55FD23A5ED59}" presName="parTx" presStyleLbl="revTx" presStyleIdx="3" presStyleCnt="4">
        <dgm:presLayoutVars>
          <dgm:chMax val="0"/>
          <dgm:chPref val="0"/>
        </dgm:presLayoutVars>
      </dgm:prSet>
      <dgm:spPr/>
    </dgm:pt>
  </dgm:ptLst>
  <dgm:cxnLst>
    <dgm:cxn modelId="{A3912259-D194-4B27-9E2B-A58563679448}" srcId="{03964AB8-4704-4762-BE08-6756F2D7ABEA}" destId="{A7FCD3A6-9625-452D-A202-A23AA66BCF98}" srcOrd="2" destOrd="0" parTransId="{B5C6D5DC-DC8E-4712-B9CC-C477D9E17031}" sibTransId="{CFCB3174-825A-417F-B33D-F3E50D7AC3CD}"/>
    <dgm:cxn modelId="{37430167-825F-4EB7-AC5E-BADB8309C409}" srcId="{03964AB8-4704-4762-BE08-6756F2D7ABEA}" destId="{64DC9F40-71F5-49B3-A5C4-5B2014A2E55F}" srcOrd="0" destOrd="0" parTransId="{BD9A9DD9-F149-44DD-A1BB-F20BDA71BF3A}" sibTransId="{471E1C86-2501-4458-9DDF-F65D42D2B203}"/>
    <dgm:cxn modelId="{7E8A5A69-DA5D-4355-8D22-A520DF5D39E2}" type="presOf" srcId="{64DC9F40-71F5-49B3-A5C4-5B2014A2E55F}" destId="{7A03B612-7AF7-4AC9-A13F-3A5EC7A4B0FA}" srcOrd="0" destOrd="0" presId="urn:microsoft.com/office/officeart/2018/2/layout/IconVerticalSolidList"/>
    <dgm:cxn modelId="{29803F80-B7F1-4640-A3A1-19C7781C3CDF}" srcId="{03964AB8-4704-4762-BE08-6756F2D7ABEA}" destId="{B83627CF-B667-485A-AB46-55FD23A5ED59}" srcOrd="3" destOrd="0" parTransId="{79A38B4A-6BEE-4C78-BA4A-FCA69D7A917E}" sibTransId="{96B157AD-019A-45E6-A31C-B66E515EC105}"/>
    <dgm:cxn modelId="{00B718BC-9BFE-4B81-8AF7-AC76D8C60F1C}" srcId="{03964AB8-4704-4762-BE08-6756F2D7ABEA}" destId="{33F38BEF-53BE-4DF1-AF8C-03D55F31641C}" srcOrd="1" destOrd="0" parTransId="{17B9E7EF-9ACC-4A5B-9A21-1A672D7CCD86}" sibTransId="{3E4D8CDE-8B61-4DBC-B123-16A48C84E95A}"/>
    <dgm:cxn modelId="{4C99DEED-39A9-4B2F-9A40-753ABC8C3135}" type="presOf" srcId="{03964AB8-4704-4762-BE08-6756F2D7ABEA}" destId="{FAAA29FD-BAAB-4886-AFC6-AAD9FF885B74}" srcOrd="0" destOrd="0" presId="urn:microsoft.com/office/officeart/2018/2/layout/IconVerticalSolidList"/>
    <dgm:cxn modelId="{D86325F9-9B23-4D17-BF13-9E13BE1163F8}" type="presOf" srcId="{A7FCD3A6-9625-452D-A202-A23AA66BCF98}" destId="{F0C18397-B54F-4951-88E9-E0E52B4CD4F3}" srcOrd="0" destOrd="0" presId="urn:microsoft.com/office/officeart/2018/2/layout/IconVerticalSolidList"/>
    <dgm:cxn modelId="{6A0870FD-F3F2-433F-9EA9-8B140CE4A2A3}" type="presOf" srcId="{33F38BEF-53BE-4DF1-AF8C-03D55F31641C}" destId="{A8E7F02D-2D3D-44F9-B503-141B515E0C25}" srcOrd="0" destOrd="0" presId="urn:microsoft.com/office/officeart/2018/2/layout/IconVerticalSolidList"/>
    <dgm:cxn modelId="{B15925FE-B281-4AF8-A546-E3EC74FA6949}" type="presOf" srcId="{B83627CF-B667-485A-AB46-55FD23A5ED59}" destId="{2112CD1E-14F7-4DD4-9099-2CEEFDA3F795}" srcOrd="0" destOrd="0" presId="urn:microsoft.com/office/officeart/2018/2/layout/IconVerticalSolidList"/>
    <dgm:cxn modelId="{05E3AFF3-2D64-4C1A-90D8-3B2C026FE523}" type="presParOf" srcId="{FAAA29FD-BAAB-4886-AFC6-AAD9FF885B74}" destId="{87339F1B-3C7F-4B55-9469-06F7CDFE70AF}" srcOrd="0" destOrd="0" presId="urn:microsoft.com/office/officeart/2018/2/layout/IconVerticalSolidList"/>
    <dgm:cxn modelId="{3448ED2C-904D-49BF-B4C6-6829E06AE49B}" type="presParOf" srcId="{87339F1B-3C7F-4B55-9469-06F7CDFE70AF}" destId="{7611F780-55F2-411B-AC02-304D70F676B6}" srcOrd="0" destOrd="0" presId="urn:microsoft.com/office/officeart/2018/2/layout/IconVerticalSolidList"/>
    <dgm:cxn modelId="{2ECD3D35-9AFB-4D33-B544-3AE3C0435F4E}" type="presParOf" srcId="{87339F1B-3C7F-4B55-9469-06F7CDFE70AF}" destId="{A33D5AE1-69E2-46F1-8B3A-2B4C49883ABC}" srcOrd="1" destOrd="0" presId="urn:microsoft.com/office/officeart/2018/2/layout/IconVerticalSolidList"/>
    <dgm:cxn modelId="{DADF727A-EF07-43AA-BDEE-46718F6F1A6D}" type="presParOf" srcId="{87339F1B-3C7F-4B55-9469-06F7CDFE70AF}" destId="{56C38946-74EE-4329-8F1E-0BDA2C8AA58C}" srcOrd="2" destOrd="0" presId="urn:microsoft.com/office/officeart/2018/2/layout/IconVerticalSolidList"/>
    <dgm:cxn modelId="{8C31651F-600C-4435-BF01-F2FC57D2AEC0}" type="presParOf" srcId="{87339F1B-3C7F-4B55-9469-06F7CDFE70AF}" destId="{7A03B612-7AF7-4AC9-A13F-3A5EC7A4B0FA}" srcOrd="3" destOrd="0" presId="urn:microsoft.com/office/officeart/2018/2/layout/IconVerticalSolidList"/>
    <dgm:cxn modelId="{6F1762AB-5122-4FF3-819D-219921458194}" type="presParOf" srcId="{FAAA29FD-BAAB-4886-AFC6-AAD9FF885B74}" destId="{E4FF57BF-A7DE-41EB-9123-9D351BA93947}" srcOrd="1" destOrd="0" presId="urn:microsoft.com/office/officeart/2018/2/layout/IconVerticalSolidList"/>
    <dgm:cxn modelId="{351A04CA-2D2E-43E4-B388-A042E533C5C0}" type="presParOf" srcId="{FAAA29FD-BAAB-4886-AFC6-AAD9FF885B74}" destId="{0EEE75FC-B570-432C-90D2-95584B81B62B}" srcOrd="2" destOrd="0" presId="urn:microsoft.com/office/officeart/2018/2/layout/IconVerticalSolidList"/>
    <dgm:cxn modelId="{92531322-9195-4CE2-8C1E-6C0FE4AE140D}" type="presParOf" srcId="{0EEE75FC-B570-432C-90D2-95584B81B62B}" destId="{6AD52F55-67C8-4CE1-8B6E-4FCB51112A0A}" srcOrd="0" destOrd="0" presId="urn:microsoft.com/office/officeart/2018/2/layout/IconVerticalSolidList"/>
    <dgm:cxn modelId="{CAB7B575-9500-4795-8A23-D75EAF4745AC}" type="presParOf" srcId="{0EEE75FC-B570-432C-90D2-95584B81B62B}" destId="{614488B6-BA26-42ED-AD42-3C3755EC0F52}" srcOrd="1" destOrd="0" presId="urn:microsoft.com/office/officeart/2018/2/layout/IconVerticalSolidList"/>
    <dgm:cxn modelId="{73B27C39-C3F2-4387-8028-28619FA2A182}" type="presParOf" srcId="{0EEE75FC-B570-432C-90D2-95584B81B62B}" destId="{EC82B2D2-A9CB-4E25-AF1F-0698D269FB4F}" srcOrd="2" destOrd="0" presId="urn:microsoft.com/office/officeart/2018/2/layout/IconVerticalSolidList"/>
    <dgm:cxn modelId="{A5698F98-28DD-4EA2-8B0E-3EB9B276971E}" type="presParOf" srcId="{0EEE75FC-B570-432C-90D2-95584B81B62B}" destId="{A8E7F02D-2D3D-44F9-B503-141B515E0C25}" srcOrd="3" destOrd="0" presId="urn:microsoft.com/office/officeart/2018/2/layout/IconVerticalSolidList"/>
    <dgm:cxn modelId="{6858FC03-7CF5-4D06-BDB4-1B722CCD6172}" type="presParOf" srcId="{FAAA29FD-BAAB-4886-AFC6-AAD9FF885B74}" destId="{275C6E5F-EEB8-41C2-A52C-B85D3281B458}" srcOrd="3" destOrd="0" presId="urn:microsoft.com/office/officeart/2018/2/layout/IconVerticalSolidList"/>
    <dgm:cxn modelId="{8C8E437B-69A3-47AA-B6F1-DB2E01AB0D33}" type="presParOf" srcId="{FAAA29FD-BAAB-4886-AFC6-AAD9FF885B74}" destId="{77F928B9-CDFD-4D3C-B2DB-6D43A85C0F56}" srcOrd="4" destOrd="0" presId="urn:microsoft.com/office/officeart/2018/2/layout/IconVerticalSolidList"/>
    <dgm:cxn modelId="{554F9483-014D-4D21-9C01-E2416078BCE4}" type="presParOf" srcId="{77F928B9-CDFD-4D3C-B2DB-6D43A85C0F56}" destId="{DC607565-51D8-415F-8A78-8E73A5264710}" srcOrd="0" destOrd="0" presId="urn:microsoft.com/office/officeart/2018/2/layout/IconVerticalSolidList"/>
    <dgm:cxn modelId="{786D371F-2BDB-42FB-B28D-E65CEE5F6EC1}" type="presParOf" srcId="{77F928B9-CDFD-4D3C-B2DB-6D43A85C0F56}" destId="{F92E01C5-075B-44A2-8947-3AFB6F17DA74}" srcOrd="1" destOrd="0" presId="urn:microsoft.com/office/officeart/2018/2/layout/IconVerticalSolidList"/>
    <dgm:cxn modelId="{563B6A36-6D64-435C-8511-5214B6685B46}" type="presParOf" srcId="{77F928B9-CDFD-4D3C-B2DB-6D43A85C0F56}" destId="{AC290909-8751-4D9B-B9ED-98D9B153D2BE}" srcOrd="2" destOrd="0" presId="urn:microsoft.com/office/officeart/2018/2/layout/IconVerticalSolidList"/>
    <dgm:cxn modelId="{AAE7DF71-22D2-4CA4-A9ED-0D9C55D81E95}" type="presParOf" srcId="{77F928B9-CDFD-4D3C-B2DB-6D43A85C0F56}" destId="{F0C18397-B54F-4951-88E9-E0E52B4CD4F3}" srcOrd="3" destOrd="0" presId="urn:microsoft.com/office/officeart/2018/2/layout/IconVerticalSolidList"/>
    <dgm:cxn modelId="{5FFC4E3A-EBDC-41B3-91FA-F1F42EF06F01}" type="presParOf" srcId="{FAAA29FD-BAAB-4886-AFC6-AAD9FF885B74}" destId="{05E247DA-E70C-41D3-BA76-4206C07A9E7F}" srcOrd="5" destOrd="0" presId="urn:microsoft.com/office/officeart/2018/2/layout/IconVerticalSolidList"/>
    <dgm:cxn modelId="{9DE51DFD-9C2B-44CD-961A-38EBCFFCA8EB}" type="presParOf" srcId="{FAAA29FD-BAAB-4886-AFC6-AAD9FF885B74}" destId="{8099E9FB-B919-4428-8BB6-6F2C472C472F}" srcOrd="6" destOrd="0" presId="urn:microsoft.com/office/officeart/2018/2/layout/IconVerticalSolidList"/>
    <dgm:cxn modelId="{05522B79-3601-46E9-9D5B-BE41D4AB46AE}" type="presParOf" srcId="{8099E9FB-B919-4428-8BB6-6F2C472C472F}" destId="{4D912D1E-E8ED-4121-A371-EC14D73380AE}" srcOrd="0" destOrd="0" presId="urn:microsoft.com/office/officeart/2018/2/layout/IconVerticalSolidList"/>
    <dgm:cxn modelId="{83989E09-3F3D-4D8F-80FB-FE91D74C1354}" type="presParOf" srcId="{8099E9FB-B919-4428-8BB6-6F2C472C472F}" destId="{2397E38C-9720-4CC0-B299-572F661E5242}" srcOrd="1" destOrd="0" presId="urn:microsoft.com/office/officeart/2018/2/layout/IconVerticalSolidList"/>
    <dgm:cxn modelId="{4462B6B5-8C36-49E8-8CB7-EA1D308B529E}" type="presParOf" srcId="{8099E9FB-B919-4428-8BB6-6F2C472C472F}" destId="{42C6A8C7-8910-4F1F-A5EC-FE398DC8BCE5}" srcOrd="2" destOrd="0" presId="urn:microsoft.com/office/officeart/2018/2/layout/IconVerticalSolidList"/>
    <dgm:cxn modelId="{0EDB67D5-C981-41B1-B9DC-63099AE1DCE8}" type="presParOf" srcId="{8099E9FB-B919-4428-8BB6-6F2C472C472F}" destId="{2112CD1E-14F7-4DD4-9099-2CEEFDA3F7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3D4C79-0729-4671-A2FC-C97306A572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AF5D0A-63A0-4142-BC87-CD6B814D10A7}">
      <dgm:prSet/>
      <dgm:spPr/>
      <dgm:t>
        <a:bodyPr/>
        <a:lstStyle/>
        <a:p>
          <a:r>
            <a:rPr lang="de-DE"/>
            <a:t>Name des Kindes, seiner Freund:innen, Familienmitgliedern in Beispielsätzen bzw. in Aufgaben verwenden</a:t>
          </a:r>
          <a:endParaRPr lang="en-US"/>
        </a:p>
      </dgm:t>
    </dgm:pt>
    <dgm:pt modelId="{2D5CC976-497E-423C-B416-AA96166D883E}" type="parTrans" cxnId="{C25A9A91-AACE-47C1-A4FD-9C5914BAA63D}">
      <dgm:prSet/>
      <dgm:spPr/>
      <dgm:t>
        <a:bodyPr/>
        <a:lstStyle/>
        <a:p>
          <a:endParaRPr lang="en-US"/>
        </a:p>
      </dgm:t>
    </dgm:pt>
    <dgm:pt modelId="{7413B954-5315-487E-9388-D418D0FE7AEC}" type="sibTrans" cxnId="{C25A9A91-AACE-47C1-A4FD-9C5914BAA63D}">
      <dgm:prSet/>
      <dgm:spPr/>
      <dgm:t>
        <a:bodyPr/>
        <a:lstStyle/>
        <a:p>
          <a:endParaRPr lang="en-US"/>
        </a:p>
      </dgm:t>
    </dgm:pt>
    <dgm:pt modelId="{4F05BB4F-96C7-46F3-A668-1C5933F19FA2}">
      <dgm:prSet/>
      <dgm:spPr/>
      <dgm:t>
        <a:bodyPr/>
        <a:lstStyle/>
        <a:p>
          <a:r>
            <a:rPr lang="de-DE"/>
            <a:t>Lebenswelt in Aufgaben “einschleusen“</a:t>
          </a:r>
          <a:endParaRPr lang="en-US"/>
        </a:p>
      </dgm:t>
    </dgm:pt>
    <dgm:pt modelId="{C7492F85-606B-41FE-BD65-7AA30122F3EC}" type="parTrans" cxnId="{1FB0572B-E06B-4FA2-996D-694C3A713A0A}">
      <dgm:prSet/>
      <dgm:spPr/>
      <dgm:t>
        <a:bodyPr/>
        <a:lstStyle/>
        <a:p>
          <a:endParaRPr lang="en-US"/>
        </a:p>
      </dgm:t>
    </dgm:pt>
    <dgm:pt modelId="{D942916C-DAE6-4D45-BA93-2E69BE4EA6F6}" type="sibTrans" cxnId="{1FB0572B-E06B-4FA2-996D-694C3A713A0A}">
      <dgm:prSet/>
      <dgm:spPr/>
      <dgm:t>
        <a:bodyPr/>
        <a:lstStyle/>
        <a:p>
          <a:endParaRPr lang="en-US"/>
        </a:p>
      </dgm:t>
    </dgm:pt>
    <dgm:pt modelId="{873EB203-2867-4DF9-B462-83AFAC3A661B}">
      <dgm:prSet/>
      <dgm:spPr/>
      <dgm:t>
        <a:bodyPr/>
        <a:lstStyle/>
        <a:p>
          <a:r>
            <a:rPr lang="de-DE"/>
            <a:t>fiktionaler Blick in die Zukunft</a:t>
          </a:r>
          <a:endParaRPr lang="en-US"/>
        </a:p>
      </dgm:t>
    </dgm:pt>
    <dgm:pt modelId="{EB93313D-589B-4AA9-8262-D7C5B282586C}" type="parTrans" cxnId="{F7AC175E-6500-4221-A2FE-E782B8DDC003}">
      <dgm:prSet/>
      <dgm:spPr/>
      <dgm:t>
        <a:bodyPr/>
        <a:lstStyle/>
        <a:p>
          <a:endParaRPr lang="en-US"/>
        </a:p>
      </dgm:t>
    </dgm:pt>
    <dgm:pt modelId="{565532D1-ED20-43F4-9B37-17868A627EC1}" type="sibTrans" cxnId="{F7AC175E-6500-4221-A2FE-E782B8DDC003}">
      <dgm:prSet/>
      <dgm:spPr/>
      <dgm:t>
        <a:bodyPr/>
        <a:lstStyle/>
        <a:p>
          <a:endParaRPr lang="en-US"/>
        </a:p>
      </dgm:t>
    </dgm:pt>
    <dgm:pt modelId="{68A31713-50F6-D741-8351-C7C29CB4126E}" type="pres">
      <dgm:prSet presAssocID="{4D3D4C79-0729-4671-A2FC-C97306A57282}" presName="vert0" presStyleCnt="0">
        <dgm:presLayoutVars>
          <dgm:dir/>
          <dgm:animOne val="branch"/>
          <dgm:animLvl val="lvl"/>
        </dgm:presLayoutVars>
      </dgm:prSet>
      <dgm:spPr/>
    </dgm:pt>
    <dgm:pt modelId="{8C64E305-7AE4-6B40-A5C5-13DBE3CDE503}" type="pres">
      <dgm:prSet presAssocID="{78AF5D0A-63A0-4142-BC87-CD6B814D10A7}" presName="thickLine" presStyleLbl="alignNode1" presStyleIdx="0" presStyleCnt="3"/>
      <dgm:spPr/>
    </dgm:pt>
    <dgm:pt modelId="{DCCB192E-EFAE-E943-AE0E-D61E203C5206}" type="pres">
      <dgm:prSet presAssocID="{78AF5D0A-63A0-4142-BC87-CD6B814D10A7}" presName="horz1" presStyleCnt="0"/>
      <dgm:spPr/>
    </dgm:pt>
    <dgm:pt modelId="{409C38A7-B5CD-744D-AB13-A05C7DA842A0}" type="pres">
      <dgm:prSet presAssocID="{78AF5D0A-63A0-4142-BC87-CD6B814D10A7}" presName="tx1" presStyleLbl="revTx" presStyleIdx="0" presStyleCnt="3"/>
      <dgm:spPr/>
    </dgm:pt>
    <dgm:pt modelId="{9DF61F56-8BC8-6442-93C3-D8A18F960FD4}" type="pres">
      <dgm:prSet presAssocID="{78AF5D0A-63A0-4142-BC87-CD6B814D10A7}" presName="vert1" presStyleCnt="0"/>
      <dgm:spPr/>
    </dgm:pt>
    <dgm:pt modelId="{DDCEC883-F0AD-7D4B-91F1-D353A5DEE741}" type="pres">
      <dgm:prSet presAssocID="{4F05BB4F-96C7-46F3-A668-1C5933F19FA2}" presName="thickLine" presStyleLbl="alignNode1" presStyleIdx="1" presStyleCnt="3"/>
      <dgm:spPr/>
    </dgm:pt>
    <dgm:pt modelId="{97B90FB4-1510-1840-9B9D-B4BC9E488966}" type="pres">
      <dgm:prSet presAssocID="{4F05BB4F-96C7-46F3-A668-1C5933F19FA2}" presName="horz1" presStyleCnt="0"/>
      <dgm:spPr/>
    </dgm:pt>
    <dgm:pt modelId="{1977FF0C-E8DF-AE4C-9C8F-AA7792CDE845}" type="pres">
      <dgm:prSet presAssocID="{4F05BB4F-96C7-46F3-A668-1C5933F19FA2}" presName="tx1" presStyleLbl="revTx" presStyleIdx="1" presStyleCnt="3"/>
      <dgm:spPr/>
    </dgm:pt>
    <dgm:pt modelId="{9C217F08-7A83-AC46-B24E-B5D84794F3E0}" type="pres">
      <dgm:prSet presAssocID="{4F05BB4F-96C7-46F3-A668-1C5933F19FA2}" presName="vert1" presStyleCnt="0"/>
      <dgm:spPr/>
    </dgm:pt>
    <dgm:pt modelId="{6E0889A2-7ED5-A64E-B3D0-B09C40C3D4AE}" type="pres">
      <dgm:prSet presAssocID="{873EB203-2867-4DF9-B462-83AFAC3A661B}" presName="thickLine" presStyleLbl="alignNode1" presStyleIdx="2" presStyleCnt="3"/>
      <dgm:spPr/>
    </dgm:pt>
    <dgm:pt modelId="{9DEDC073-85B7-3246-8E7D-63CB8DE65C26}" type="pres">
      <dgm:prSet presAssocID="{873EB203-2867-4DF9-B462-83AFAC3A661B}" presName="horz1" presStyleCnt="0"/>
      <dgm:spPr/>
    </dgm:pt>
    <dgm:pt modelId="{65738E0D-0CED-BD4A-BAB9-33E973505536}" type="pres">
      <dgm:prSet presAssocID="{873EB203-2867-4DF9-B462-83AFAC3A661B}" presName="tx1" presStyleLbl="revTx" presStyleIdx="2" presStyleCnt="3"/>
      <dgm:spPr/>
    </dgm:pt>
    <dgm:pt modelId="{4EAF534F-0CE1-604B-88F9-6826CF657ECF}" type="pres">
      <dgm:prSet presAssocID="{873EB203-2867-4DF9-B462-83AFAC3A661B}" presName="vert1" presStyleCnt="0"/>
      <dgm:spPr/>
    </dgm:pt>
  </dgm:ptLst>
  <dgm:cxnLst>
    <dgm:cxn modelId="{90B6B326-00AB-6441-B8E5-5059DC129DB2}" type="presOf" srcId="{78AF5D0A-63A0-4142-BC87-CD6B814D10A7}" destId="{409C38A7-B5CD-744D-AB13-A05C7DA842A0}" srcOrd="0" destOrd="0" presId="urn:microsoft.com/office/officeart/2008/layout/LinedList"/>
    <dgm:cxn modelId="{1FB0572B-E06B-4FA2-996D-694C3A713A0A}" srcId="{4D3D4C79-0729-4671-A2FC-C97306A57282}" destId="{4F05BB4F-96C7-46F3-A668-1C5933F19FA2}" srcOrd="1" destOrd="0" parTransId="{C7492F85-606B-41FE-BD65-7AA30122F3EC}" sibTransId="{D942916C-DAE6-4D45-BA93-2E69BE4EA6F6}"/>
    <dgm:cxn modelId="{5DE98749-ACC1-3E40-B02E-19AB7D10B67E}" type="presOf" srcId="{4F05BB4F-96C7-46F3-A668-1C5933F19FA2}" destId="{1977FF0C-E8DF-AE4C-9C8F-AA7792CDE845}" srcOrd="0" destOrd="0" presId="urn:microsoft.com/office/officeart/2008/layout/LinedList"/>
    <dgm:cxn modelId="{F7AC175E-6500-4221-A2FE-E782B8DDC003}" srcId="{4D3D4C79-0729-4671-A2FC-C97306A57282}" destId="{873EB203-2867-4DF9-B462-83AFAC3A661B}" srcOrd="2" destOrd="0" parTransId="{EB93313D-589B-4AA9-8262-D7C5B282586C}" sibTransId="{565532D1-ED20-43F4-9B37-17868A627EC1}"/>
    <dgm:cxn modelId="{C9667E60-D7DC-364A-8DAF-211DD6BFF5A3}" type="presOf" srcId="{873EB203-2867-4DF9-B462-83AFAC3A661B}" destId="{65738E0D-0CED-BD4A-BAB9-33E973505536}" srcOrd="0" destOrd="0" presId="urn:microsoft.com/office/officeart/2008/layout/LinedList"/>
    <dgm:cxn modelId="{C25A9A91-AACE-47C1-A4FD-9C5914BAA63D}" srcId="{4D3D4C79-0729-4671-A2FC-C97306A57282}" destId="{78AF5D0A-63A0-4142-BC87-CD6B814D10A7}" srcOrd="0" destOrd="0" parTransId="{2D5CC976-497E-423C-B416-AA96166D883E}" sibTransId="{7413B954-5315-487E-9388-D418D0FE7AEC}"/>
    <dgm:cxn modelId="{57DE19E3-2329-304D-AD87-2683219F8C2C}" type="presOf" srcId="{4D3D4C79-0729-4671-A2FC-C97306A57282}" destId="{68A31713-50F6-D741-8351-C7C29CB4126E}" srcOrd="0" destOrd="0" presId="urn:microsoft.com/office/officeart/2008/layout/LinedList"/>
    <dgm:cxn modelId="{5230FC73-EF14-3843-B8CB-97582940128E}" type="presParOf" srcId="{68A31713-50F6-D741-8351-C7C29CB4126E}" destId="{8C64E305-7AE4-6B40-A5C5-13DBE3CDE503}" srcOrd="0" destOrd="0" presId="urn:microsoft.com/office/officeart/2008/layout/LinedList"/>
    <dgm:cxn modelId="{6F1BE2ED-6ABA-914B-812A-0A8CE0E6CF75}" type="presParOf" srcId="{68A31713-50F6-D741-8351-C7C29CB4126E}" destId="{DCCB192E-EFAE-E943-AE0E-D61E203C5206}" srcOrd="1" destOrd="0" presId="urn:microsoft.com/office/officeart/2008/layout/LinedList"/>
    <dgm:cxn modelId="{58C75D6C-D701-C346-81BB-C5C90325546D}" type="presParOf" srcId="{DCCB192E-EFAE-E943-AE0E-D61E203C5206}" destId="{409C38A7-B5CD-744D-AB13-A05C7DA842A0}" srcOrd="0" destOrd="0" presId="urn:microsoft.com/office/officeart/2008/layout/LinedList"/>
    <dgm:cxn modelId="{073EC80F-C91C-CF48-90FA-50005E22852D}" type="presParOf" srcId="{DCCB192E-EFAE-E943-AE0E-D61E203C5206}" destId="{9DF61F56-8BC8-6442-93C3-D8A18F960FD4}" srcOrd="1" destOrd="0" presId="urn:microsoft.com/office/officeart/2008/layout/LinedList"/>
    <dgm:cxn modelId="{47C490DC-F042-9E48-BB49-932387FEAC2A}" type="presParOf" srcId="{68A31713-50F6-D741-8351-C7C29CB4126E}" destId="{DDCEC883-F0AD-7D4B-91F1-D353A5DEE741}" srcOrd="2" destOrd="0" presId="urn:microsoft.com/office/officeart/2008/layout/LinedList"/>
    <dgm:cxn modelId="{1CEFC25C-AE89-3144-B5EE-FAA83CF2E0DF}" type="presParOf" srcId="{68A31713-50F6-D741-8351-C7C29CB4126E}" destId="{97B90FB4-1510-1840-9B9D-B4BC9E488966}" srcOrd="3" destOrd="0" presId="urn:microsoft.com/office/officeart/2008/layout/LinedList"/>
    <dgm:cxn modelId="{34551412-BF54-5A4F-AD59-390DE0CB3A24}" type="presParOf" srcId="{97B90FB4-1510-1840-9B9D-B4BC9E488966}" destId="{1977FF0C-E8DF-AE4C-9C8F-AA7792CDE845}" srcOrd="0" destOrd="0" presId="urn:microsoft.com/office/officeart/2008/layout/LinedList"/>
    <dgm:cxn modelId="{B205B7AB-1178-634E-AF7A-FDDC070305B6}" type="presParOf" srcId="{97B90FB4-1510-1840-9B9D-B4BC9E488966}" destId="{9C217F08-7A83-AC46-B24E-B5D84794F3E0}" srcOrd="1" destOrd="0" presId="urn:microsoft.com/office/officeart/2008/layout/LinedList"/>
    <dgm:cxn modelId="{C417A909-B51A-A340-B44F-1A7773BADCF2}" type="presParOf" srcId="{68A31713-50F6-D741-8351-C7C29CB4126E}" destId="{6E0889A2-7ED5-A64E-B3D0-B09C40C3D4AE}" srcOrd="4" destOrd="0" presId="urn:microsoft.com/office/officeart/2008/layout/LinedList"/>
    <dgm:cxn modelId="{F4DCC969-C9CD-C549-9311-C9EB3E843E8E}" type="presParOf" srcId="{68A31713-50F6-D741-8351-C7C29CB4126E}" destId="{9DEDC073-85B7-3246-8E7D-63CB8DE65C26}" srcOrd="5" destOrd="0" presId="urn:microsoft.com/office/officeart/2008/layout/LinedList"/>
    <dgm:cxn modelId="{3160D55B-8A65-1B47-983B-CD214263BC0E}" type="presParOf" srcId="{9DEDC073-85B7-3246-8E7D-63CB8DE65C26}" destId="{65738E0D-0CED-BD4A-BAB9-33E973505536}" srcOrd="0" destOrd="0" presId="urn:microsoft.com/office/officeart/2008/layout/LinedList"/>
    <dgm:cxn modelId="{92CF0D3E-61BF-A44C-A178-3AA447DAF455}" type="presParOf" srcId="{9DEDC073-85B7-3246-8E7D-63CB8DE65C26}" destId="{4EAF534F-0CE1-604B-88F9-6826CF657E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E9376D-EC5C-40C7-B6CC-70796E4DFE5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04400A-D08E-4FD9-8EA5-A8E1FBE1C624}">
      <dgm:prSet custT="1"/>
      <dgm:spPr/>
      <dgm:t>
        <a:bodyPr/>
        <a:lstStyle/>
        <a:p>
          <a:r>
            <a:rPr lang="de-DE" sz="3200"/>
            <a:t>sehr einfache Aufgabe stellen </a:t>
          </a:r>
          <a:endParaRPr lang="en-US" sz="3200"/>
        </a:p>
      </dgm:t>
    </dgm:pt>
    <dgm:pt modelId="{8F24339E-52AA-4E60-82C9-A3C0E6B88510}" type="parTrans" cxnId="{B6B5E3AF-145D-4C6F-AA47-7C233959CD0B}">
      <dgm:prSet/>
      <dgm:spPr/>
      <dgm:t>
        <a:bodyPr/>
        <a:lstStyle/>
        <a:p>
          <a:endParaRPr lang="en-US"/>
        </a:p>
      </dgm:t>
    </dgm:pt>
    <dgm:pt modelId="{C7139318-4AA9-4F87-9AA1-910BD8C51FB7}" type="sibTrans" cxnId="{B6B5E3AF-145D-4C6F-AA47-7C233959CD0B}">
      <dgm:prSet/>
      <dgm:spPr/>
      <dgm:t>
        <a:bodyPr/>
        <a:lstStyle/>
        <a:p>
          <a:endParaRPr lang="en-US"/>
        </a:p>
      </dgm:t>
    </dgm:pt>
    <dgm:pt modelId="{4191E974-ACC2-421F-A962-89CBC3427CD8}">
      <dgm:prSet custT="1"/>
      <dgm:spPr/>
      <dgm:t>
        <a:bodyPr/>
        <a:lstStyle/>
        <a:p>
          <a:r>
            <a:rPr lang="de-DE" sz="3200"/>
            <a:t>Kind überraschen</a:t>
          </a:r>
          <a:endParaRPr lang="en-US" sz="3200"/>
        </a:p>
      </dgm:t>
    </dgm:pt>
    <dgm:pt modelId="{8B70A9AF-EA79-4D1C-8AD7-F31D012C084F}" type="parTrans" cxnId="{6CE3DB89-D774-48A3-A92C-2E3807D77CFA}">
      <dgm:prSet/>
      <dgm:spPr/>
      <dgm:t>
        <a:bodyPr/>
        <a:lstStyle/>
        <a:p>
          <a:endParaRPr lang="en-US"/>
        </a:p>
      </dgm:t>
    </dgm:pt>
    <dgm:pt modelId="{21B22E96-4823-4114-AD2F-8F3058601E2A}" type="sibTrans" cxnId="{6CE3DB89-D774-48A3-A92C-2E3807D77CFA}">
      <dgm:prSet/>
      <dgm:spPr/>
      <dgm:t>
        <a:bodyPr/>
        <a:lstStyle/>
        <a:p>
          <a:endParaRPr lang="en-US"/>
        </a:p>
      </dgm:t>
    </dgm:pt>
    <dgm:pt modelId="{9CEE1A70-8050-4430-921C-522041DF72CD}">
      <dgm:prSet custT="1"/>
      <dgm:spPr/>
      <dgm:t>
        <a:bodyPr/>
        <a:lstStyle/>
        <a:p>
          <a:r>
            <a:rPr lang="de-DE" sz="3200"/>
            <a:t>absichtliche Fehler</a:t>
          </a:r>
          <a:endParaRPr lang="en-US" sz="3200"/>
        </a:p>
      </dgm:t>
    </dgm:pt>
    <dgm:pt modelId="{D2AC6597-E35D-4CF4-8CAB-E32D7D50CF2D}" type="parTrans" cxnId="{B326728A-1E2E-4673-9D77-305AD5D69D46}">
      <dgm:prSet/>
      <dgm:spPr/>
      <dgm:t>
        <a:bodyPr/>
        <a:lstStyle/>
        <a:p>
          <a:endParaRPr lang="en-US"/>
        </a:p>
      </dgm:t>
    </dgm:pt>
    <dgm:pt modelId="{4DCE5B18-5900-49FE-BABA-ABF3293CFF5E}" type="sibTrans" cxnId="{B326728A-1E2E-4673-9D77-305AD5D69D46}">
      <dgm:prSet/>
      <dgm:spPr/>
      <dgm:t>
        <a:bodyPr/>
        <a:lstStyle/>
        <a:p>
          <a:endParaRPr lang="en-US"/>
        </a:p>
      </dgm:t>
    </dgm:pt>
    <dgm:pt modelId="{8BA393DD-95A4-483E-9EE6-542FE4090C64}">
      <dgm:prSet custT="1"/>
      <dgm:spPr/>
      <dgm:t>
        <a:bodyPr/>
        <a:lstStyle/>
        <a:p>
          <a:r>
            <a:rPr lang="de-DE" sz="3200"/>
            <a:t>Rollentausch</a:t>
          </a:r>
          <a:endParaRPr lang="en-US" sz="3200"/>
        </a:p>
      </dgm:t>
    </dgm:pt>
    <dgm:pt modelId="{76B730E6-045B-4021-829A-9CB68236FA80}" type="parTrans" cxnId="{43A3E6E8-2651-423B-AA9B-42C4A81865A1}">
      <dgm:prSet/>
      <dgm:spPr/>
      <dgm:t>
        <a:bodyPr/>
        <a:lstStyle/>
        <a:p>
          <a:endParaRPr lang="en-US"/>
        </a:p>
      </dgm:t>
    </dgm:pt>
    <dgm:pt modelId="{C1C8F162-E6CA-4E71-B6AD-F2C63E78449F}" type="sibTrans" cxnId="{43A3E6E8-2651-423B-AA9B-42C4A81865A1}">
      <dgm:prSet/>
      <dgm:spPr/>
      <dgm:t>
        <a:bodyPr/>
        <a:lstStyle/>
        <a:p>
          <a:endParaRPr lang="en-US"/>
        </a:p>
      </dgm:t>
    </dgm:pt>
    <dgm:pt modelId="{02DF22B2-D0F5-3443-8FA1-C35B327C26B8}" type="pres">
      <dgm:prSet presAssocID="{5BE9376D-EC5C-40C7-B6CC-70796E4DFE51}" presName="vert0" presStyleCnt="0">
        <dgm:presLayoutVars>
          <dgm:dir/>
          <dgm:animOne val="branch"/>
          <dgm:animLvl val="lvl"/>
        </dgm:presLayoutVars>
      </dgm:prSet>
      <dgm:spPr/>
    </dgm:pt>
    <dgm:pt modelId="{806B84F2-5EBC-3741-A63D-2039D5C75746}" type="pres">
      <dgm:prSet presAssocID="{DC04400A-D08E-4FD9-8EA5-A8E1FBE1C624}" presName="thickLine" presStyleLbl="alignNode1" presStyleIdx="0" presStyleCnt="4"/>
      <dgm:spPr/>
    </dgm:pt>
    <dgm:pt modelId="{B9358881-0711-464A-AA46-FDA02643734A}" type="pres">
      <dgm:prSet presAssocID="{DC04400A-D08E-4FD9-8EA5-A8E1FBE1C624}" presName="horz1" presStyleCnt="0"/>
      <dgm:spPr/>
    </dgm:pt>
    <dgm:pt modelId="{C2E6D751-FB6D-3C43-8A38-973B73908485}" type="pres">
      <dgm:prSet presAssocID="{DC04400A-D08E-4FD9-8EA5-A8E1FBE1C624}" presName="tx1" presStyleLbl="revTx" presStyleIdx="0" presStyleCnt="4"/>
      <dgm:spPr/>
    </dgm:pt>
    <dgm:pt modelId="{CCB14C4A-BEB5-FD46-A4A0-67B144D98878}" type="pres">
      <dgm:prSet presAssocID="{DC04400A-D08E-4FD9-8EA5-A8E1FBE1C624}" presName="vert1" presStyleCnt="0"/>
      <dgm:spPr/>
    </dgm:pt>
    <dgm:pt modelId="{30B688D2-E25F-EE47-BFE1-B204ECD31EB1}" type="pres">
      <dgm:prSet presAssocID="{4191E974-ACC2-421F-A962-89CBC3427CD8}" presName="thickLine" presStyleLbl="alignNode1" presStyleIdx="1" presStyleCnt="4"/>
      <dgm:spPr/>
    </dgm:pt>
    <dgm:pt modelId="{EAEBF27C-B935-4B49-9485-BF0D26ED25FC}" type="pres">
      <dgm:prSet presAssocID="{4191E974-ACC2-421F-A962-89CBC3427CD8}" presName="horz1" presStyleCnt="0"/>
      <dgm:spPr/>
    </dgm:pt>
    <dgm:pt modelId="{ED0821EA-B663-A84F-84DF-78F9DE2AF378}" type="pres">
      <dgm:prSet presAssocID="{4191E974-ACC2-421F-A962-89CBC3427CD8}" presName="tx1" presStyleLbl="revTx" presStyleIdx="1" presStyleCnt="4"/>
      <dgm:spPr/>
    </dgm:pt>
    <dgm:pt modelId="{D1EBBFEE-5F20-9D44-B667-A4251413C434}" type="pres">
      <dgm:prSet presAssocID="{4191E974-ACC2-421F-A962-89CBC3427CD8}" presName="vert1" presStyleCnt="0"/>
      <dgm:spPr/>
    </dgm:pt>
    <dgm:pt modelId="{3B9532FD-D33A-9445-998E-55818CC4CCB3}" type="pres">
      <dgm:prSet presAssocID="{9CEE1A70-8050-4430-921C-522041DF72CD}" presName="thickLine" presStyleLbl="alignNode1" presStyleIdx="2" presStyleCnt="4"/>
      <dgm:spPr/>
    </dgm:pt>
    <dgm:pt modelId="{ABAE8D2D-8BB4-B547-935A-B7F32E694DCA}" type="pres">
      <dgm:prSet presAssocID="{9CEE1A70-8050-4430-921C-522041DF72CD}" presName="horz1" presStyleCnt="0"/>
      <dgm:spPr/>
    </dgm:pt>
    <dgm:pt modelId="{D529C5EA-057E-5A42-BB54-2A2FC4E39FAA}" type="pres">
      <dgm:prSet presAssocID="{9CEE1A70-8050-4430-921C-522041DF72CD}" presName="tx1" presStyleLbl="revTx" presStyleIdx="2" presStyleCnt="4"/>
      <dgm:spPr/>
    </dgm:pt>
    <dgm:pt modelId="{87F764A1-0FD8-F74D-8C7C-99916E842414}" type="pres">
      <dgm:prSet presAssocID="{9CEE1A70-8050-4430-921C-522041DF72CD}" presName="vert1" presStyleCnt="0"/>
      <dgm:spPr/>
    </dgm:pt>
    <dgm:pt modelId="{D1F55475-0422-4448-A67A-C292D9E03973}" type="pres">
      <dgm:prSet presAssocID="{8BA393DD-95A4-483E-9EE6-542FE4090C64}" presName="thickLine" presStyleLbl="alignNode1" presStyleIdx="3" presStyleCnt="4"/>
      <dgm:spPr/>
    </dgm:pt>
    <dgm:pt modelId="{059E96A2-AD8B-824B-809D-3340602175A8}" type="pres">
      <dgm:prSet presAssocID="{8BA393DD-95A4-483E-9EE6-542FE4090C64}" presName="horz1" presStyleCnt="0"/>
      <dgm:spPr/>
    </dgm:pt>
    <dgm:pt modelId="{4B45F08F-C511-5C4F-B64E-B3DCFC734C72}" type="pres">
      <dgm:prSet presAssocID="{8BA393DD-95A4-483E-9EE6-542FE4090C64}" presName="tx1" presStyleLbl="revTx" presStyleIdx="3" presStyleCnt="4"/>
      <dgm:spPr/>
    </dgm:pt>
    <dgm:pt modelId="{849FB93D-766C-8044-AC45-EF83EE9950A6}" type="pres">
      <dgm:prSet presAssocID="{8BA393DD-95A4-483E-9EE6-542FE4090C64}" presName="vert1" presStyleCnt="0"/>
      <dgm:spPr/>
    </dgm:pt>
  </dgm:ptLst>
  <dgm:cxnLst>
    <dgm:cxn modelId="{05571107-3E16-FB4C-B33E-28A6F3541ACD}" type="presOf" srcId="{9CEE1A70-8050-4430-921C-522041DF72CD}" destId="{D529C5EA-057E-5A42-BB54-2A2FC4E39FAA}" srcOrd="0" destOrd="0" presId="urn:microsoft.com/office/officeart/2008/layout/LinedList"/>
    <dgm:cxn modelId="{8887A127-A3AC-CE47-A360-8731BF800D9C}" type="presOf" srcId="{8BA393DD-95A4-483E-9EE6-542FE4090C64}" destId="{4B45F08F-C511-5C4F-B64E-B3DCFC734C72}" srcOrd="0" destOrd="0" presId="urn:microsoft.com/office/officeart/2008/layout/LinedList"/>
    <dgm:cxn modelId="{B880293E-E800-2F46-A7B5-C8E0498F6C5B}" type="presOf" srcId="{4191E974-ACC2-421F-A962-89CBC3427CD8}" destId="{ED0821EA-B663-A84F-84DF-78F9DE2AF378}" srcOrd="0" destOrd="0" presId="urn:microsoft.com/office/officeart/2008/layout/LinedList"/>
    <dgm:cxn modelId="{218F7955-D7C5-2C44-A886-6085447587BC}" type="presOf" srcId="{5BE9376D-EC5C-40C7-B6CC-70796E4DFE51}" destId="{02DF22B2-D0F5-3443-8FA1-C35B327C26B8}" srcOrd="0" destOrd="0" presId="urn:microsoft.com/office/officeart/2008/layout/LinedList"/>
    <dgm:cxn modelId="{60E0D968-4AA4-C941-B586-42492A28DDBF}" type="presOf" srcId="{DC04400A-D08E-4FD9-8EA5-A8E1FBE1C624}" destId="{C2E6D751-FB6D-3C43-8A38-973B73908485}" srcOrd="0" destOrd="0" presId="urn:microsoft.com/office/officeart/2008/layout/LinedList"/>
    <dgm:cxn modelId="{6CE3DB89-D774-48A3-A92C-2E3807D77CFA}" srcId="{5BE9376D-EC5C-40C7-B6CC-70796E4DFE51}" destId="{4191E974-ACC2-421F-A962-89CBC3427CD8}" srcOrd="1" destOrd="0" parTransId="{8B70A9AF-EA79-4D1C-8AD7-F31D012C084F}" sibTransId="{21B22E96-4823-4114-AD2F-8F3058601E2A}"/>
    <dgm:cxn modelId="{B326728A-1E2E-4673-9D77-305AD5D69D46}" srcId="{5BE9376D-EC5C-40C7-B6CC-70796E4DFE51}" destId="{9CEE1A70-8050-4430-921C-522041DF72CD}" srcOrd="2" destOrd="0" parTransId="{D2AC6597-E35D-4CF4-8CAB-E32D7D50CF2D}" sibTransId="{4DCE5B18-5900-49FE-BABA-ABF3293CFF5E}"/>
    <dgm:cxn modelId="{B6B5E3AF-145D-4C6F-AA47-7C233959CD0B}" srcId="{5BE9376D-EC5C-40C7-B6CC-70796E4DFE51}" destId="{DC04400A-D08E-4FD9-8EA5-A8E1FBE1C624}" srcOrd="0" destOrd="0" parTransId="{8F24339E-52AA-4E60-82C9-A3C0E6B88510}" sibTransId="{C7139318-4AA9-4F87-9AA1-910BD8C51FB7}"/>
    <dgm:cxn modelId="{43A3E6E8-2651-423B-AA9B-42C4A81865A1}" srcId="{5BE9376D-EC5C-40C7-B6CC-70796E4DFE51}" destId="{8BA393DD-95A4-483E-9EE6-542FE4090C64}" srcOrd="3" destOrd="0" parTransId="{76B730E6-045B-4021-829A-9CB68236FA80}" sibTransId="{C1C8F162-E6CA-4E71-B6AD-F2C63E78449F}"/>
    <dgm:cxn modelId="{4B19CC6F-0763-024B-BF7A-7201F368BF12}" type="presParOf" srcId="{02DF22B2-D0F5-3443-8FA1-C35B327C26B8}" destId="{806B84F2-5EBC-3741-A63D-2039D5C75746}" srcOrd="0" destOrd="0" presId="urn:microsoft.com/office/officeart/2008/layout/LinedList"/>
    <dgm:cxn modelId="{05E525E8-DE16-0D42-BF55-A6B70D21E932}" type="presParOf" srcId="{02DF22B2-D0F5-3443-8FA1-C35B327C26B8}" destId="{B9358881-0711-464A-AA46-FDA02643734A}" srcOrd="1" destOrd="0" presId="urn:microsoft.com/office/officeart/2008/layout/LinedList"/>
    <dgm:cxn modelId="{6124F952-2C9C-4D48-A7B5-B890FD275213}" type="presParOf" srcId="{B9358881-0711-464A-AA46-FDA02643734A}" destId="{C2E6D751-FB6D-3C43-8A38-973B73908485}" srcOrd="0" destOrd="0" presId="urn:microsoft.com/office/officeart/2008/layout/LinedList"/>
    <dgm:cxn modelId="{85871349-A39A-0449-A19D-5D2DD8F4B80D}" type="presParOf" srcId="{B9358881-0711-464A-AA46-FDA02643734A}" destId="{CCB14C4A-BEB5-FD46-A4A0-67B144D98878}" srcOrd="1" destOrd="0" presId="urn:microsoft.com/office/officeart/2008/layout/LinedList"/>
    <dgm:cxn modelId="{A2F8CFFD-F8A9-BC4C-8AEE-DE2CC2D569CC}" type="presParOf" srcId="{02DF22B2-D0F5-3443-8FA1-C35B327C26B8}" destId="{30B688D2-E25F-EE47-BFE1-B204ECD31EB1}" srcOrd="2" destOrd="0" presId="urn:microsoft.com/office/officeart/2008/layout/LinedList"/>
    <dgm:cxn modelId="{05F11BDE-AE7C-1C43-A87F-D211543965B7}" type="presParOf" srcId="{02DF22B2-D0F5-3443-8FA1-C35B327C26B8}" destId="{EAEBF27C-B935-4B49-9485-BF0D26ED25FC}" srcOrd="3" destOrd="0" presId="urn:microsoft.com/office/officeart/2008/layout/LinedList"/>
    <dgm:cxn modelId="{A572B54B-908C-9449-BAFC-9788BECBCDCD}" type="presParOf" srcId="{EAEBF27C-B935-4B49-9485-BF0D26ED25FC}" destId="{ED0821EA-B663-A84F-84DF-78F9DE2AF378}" srcOrd="0" destOrd="0" presId="urn:microsoft.com/office/officeart/2008/layout/LinedList"/>
    <dgm:cxn modelId="{C4A14DA9-F31A-1E4B-9E4F-CEA3F55463E8}" type="presParOf" srcId="{EAEBF27C-B935-4B49-9485-BF0D26ED25FC}" destId="{D1EBBFEE-5F20-9D44-B667-A4251413C434}" srcOrd="1" destOrd="0" presId="urn:microsoft.com/office/officeart/2008/layout/LinedList"/>
    <dgm:cxn modelId="{2BC8B1E2-749E-B74D-94D9-36673952FF1C}" type="presParOf" srcId="{02DF22B2-D0F5-3443-8FA1-C35B327C26B8}" destId="{3B9532FD-D33A-9445-998E-55818CC4CCB3}" srcOrd="4" destOrd="0" presId="urn:microsoft.com/office/officeart/2008/layout/LinedList"/>
    <dgm:cxn modelId="{7C5E9D68-4AFA-8549-A0EA-3A6017A8569B}" type="presParOf" srcId="{02DF22B2-D0F5-3443-8FA1-C35B327C26B8}" destId="{ABAE8D2D-8BB4-B547-935A-B7F32E694DCA}" srcOrd="5" destOrd="0" presId="urn:microsoft.com/office/officeart/2008/layout/LinedList"/>
    <dgm:cxn modelId="{BC8BAA09-2E70-DD4B-AEFA-131324E76C9B}" type="presParOf" srcId="{ABAE8D2D-8BB4-B547-935A-B7F32E694DCA}" destId="{D529C5EA-057E-5A42-BB54-2A2FC4E39FAA}" srcOrd="0" destOrd="0" presId="urn:microsoft.com/office/officeart/2008/layout/LinedList"/>
    <dgm:cxn modelId="{AC593C18-FC7E-204E-9624-EF88E63A7247}" type="presParOf" srcId="{ABAE8D2D-8BB4-B547-935A-B7F32E694DCA}" destId="{87F764A1-0FD8-F74D-8C7C-99916E842414}" srcOrd="1" destOrd="0" presId="urn:microsoft.com/office/officeart/2008/layout/LinedList"/>
    <dgm:cxn modelId="{B1C1D6F5-5A43-0644-8FCC-678405E34B87}" type="presParOf" srcId="{02DF22B2-D0F5-3443-8FA1-C35B327C26B8}" destId="{D1F55475-0422-4448-A67A-C292D9E03973}" srcOrd="6" destOrd="0" presId="urn:microsoft.com/office/officeart/2008/layout/LinedList"/>
    <dgm:cxn modelId="{99223D7D-030A-9F40-8A13-CBD75F4050B7}" type="presParOf" srcId="{02DF22B2-D0F5-3443-8FA1-C35B327C26B8}" destId="{059E96A2-AD8B-824B-809D-3340602175A8}" srcOrd="7" destOrd="0" presId="urn:microsoft.com/office/officeart/2008/layout/LinedList"/>
    <dgm:cxn modelId="{BDC3C529-ACF1-434D-8654-42064D72A520}" type="presParOf" srcId="{059E96A2-AD8B-824B-809D-3340602175A8}" destId="{4B45F08F-C511-5C4F-B64E-B3DCFC734C72}" srcOrd="0" destOrd="0" presId="urn:microsoft.com/office/officeart/2008/layout/LinedList"/>
    <dgm:cxn modelId="{3CA07FFB-5EC7-5247-9E2F-12F387843DA5}" type="presParOf" srcId="{059E96A2-AD8B-824B-809D-3340602175A8}" destId="{849FB93D-766C-8044-AC45-EF83EE9950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C780D4-28FF-4632-8AB5-10744C00D63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2C42E2D-E063-4C43-BEB7-43B732956744}">
      <dgm:prSet/>
      <dgm:spPr/>
      <dgm:t>
        <a:bodyPr/>
        <a:lstStyle/>
        <a:p>
          <a:pPr>
            <a:lnSpc>
              <a:spcPct val="100000"/>
            </a:lnSpc>
          </a:pPr>
          <a:r>
            <a:rPr lang="de-DE"/>
            <a:t>Fragen stellen als Stärke (Macht) erleben</a:t>
          </a:r>
          <a:endParaRPr lang="en-US"/>
        </a:p>
      </dgm:t>
    </dgm:pt>
    <dgm:pt modelId="{FAEC7B4E-5E17-436A-BDE4-F7E61C01948F}" type="parTrans" cxnId="{DC198B20-6CD9-4128-9AE5-137736D16B70}">
      <dgm:prSet/>
      <dgm:spPr/>
      <dgm:t>
        <a:bodyPr/>
        <a:lstStyle/>
        <a:p>
          <a:endParaRPr lang="en-US"/>
        </a:p>
      </dgm:t>
    </dgm:pt>
    <dgm:pt modelId="{C28ABB6C-A1B3-45D1-9CE3-EF9C3BB36243}" type="sibTrans" cxnId="{DC198B20-6CD9-4128-9AE5-137736D16B70}">
      <dgm:prSet/>
      <dgm:spPr/>
      <dgm:t>
        <a:bodyPr/>
        <a:lstStyle/>
        <a:p>
          <a:pPr>
            <a:lnSpc>
              <a:spcPct val="100000"/>
            </a:lnSpc>
          </a:pPr>
          <a:endParaRPr lang="en-US"/>
        </a:p>
      </dgm:t>
    </dgm:pt>
    <dgm:pt modelId="{860BF2BD-E22B-4C64-B821-B094D855C152}">
      <dgm:prSet/>
      <dgm:spPr/>
      <dgm:t>
        <a:bodyPr/>
        <a:lstStyle/>
        <a:p>
          <a:pPr>
            <a:lnSpc>
              <a:spcPct val="100000"/>
            </a:lnSpc>
          </a:pPr>
          <a:r>
            <a:rPr lang="de-DE"/>
            <a:t>Fehler nutzen</a:t>
          </a:r>
          <a:endParaRPr lang="en-US"/>
        </a:p>
      </dgm:t>
    </dgm:pt>
    <dgm:pt modelId="{EC2A3E0E-9A29-471E-8E7E-E433B16440BA}" type="parTrans" cxnId="{D86E025E-4846-4BAC-801C-1076D5F7834F}">
      <dgm:prSet/>
      <dgm:spPr/>
      <dgm:t>
        <a:bodyPr/>
        <a:lstStyle/>
        <a:p>
          <a:endParaRPr lang="en-US"/>
        </a:p>
      </dgm:t>
    </dgm:pt>
    <dgm:pt modelId="{E3EB9E7E-B635-4872-91AB-0EBBAE10852B}" type="sibTrans" cxnId="{D86E025E-4846-4BAC-801C-1076D5F7834F}">
      <dgm:prSet/>
      <dgm:spPr/>
      <dgm:t>
        <a:bodyPr/>
        <a:lstStyle/>
        <a:p>
          <a:pPr>
            <a:lnSpc>
              <a:spcPct val="100000"/>
            </a:lnSpc>
          </a:pPr>
          <a:endParaRPr lang="en-US"/>
        </a:p>
      </dgm:t>
    </dgm:pt>
    <dgm:pt modelId="{5D816DB1-0BBC-4ECF-BBA9-09D5868E269C}">
      <dgm:prSet/>
      <dgm:spPr/>
      <dgm:t>
        <a:bodyPr/>
        <a:lstStyle/>
        <a:p>
          <a:pPr>
            <a:lnSpc>
              <a:spcPct val="100000"/>
            </a:lnSpc>
          </a:pPr>
          <a:r>
            <a:rPr lang="de-DE"/>
            <a:t>Fortschritte dokumentieren, </a:t>
          </a:r>
          <a:br>
            <a:rPr lang="de-DE"/>
          </a:br>
          <a:r>
            <a:rPr lang="de-DE"/>
            <a:t>z.B. Tagebuch</a:t>
          </a:r>
          <a:endParaRPr lang="en-US"/>
        </a:p>
      </dgm:t>
    </dgm:pt>
    <dgm:pt modelId="{0BDB56BA-123A-42F7-B50E-C9942F543358}" type="parTrans" cxnId="{0A9820A6-27AE-4C52-91AC-2319259CF545}">
      <dgm:prSet/>
      <dgm:spPr/>
      <dgm:t>
        <a:bodyPr/>
        <a:lstStyle/>
        <a:p>
          <a:endParaRPr lang="en-US"/>
        </a:p>
      </dgm:t>
    </dgm:pt>
    <dgm:pt modelId="{486E96EF-2711-4B4B-8F26-357BC37B6BFE}" type="sibTrans" cxnId="{0A9820A6-27AE-4C52-91AC-2319259CF545}">
      <dgm:prSet/>
      <dgm:spPr/>
      <dgm:t>
        <a:bodyPr/>
        <a:lstStyle/>
        <a:p>
          <a:pPr>
            <a:lnSpc>
              <a:spcPct val="100000"/>
            </a:lnSpc>
          </a:pPr>
          <a:endParaRPr lang="en-US"/>
        </a:p>
      </dgm:t>
    </dgm:pt>
    <dgm:pt modelId="{E4A63684-2B1B-46A6-B204-F12FF70D3B02}">
      <dgm:prSet/>
      <dgm:spPr/>
      <dgm:t>
        <a:bodyPr/>
        <a:lstStyle/>
        <a:p>
          <a:pPr>
            <a:lnSpc>
              <a:spcPct val="100000"/>
            </a:lnSpc>
          </a:pPr>
          <a:r>
            <a:rPr lang="de-DE"/>
            <a:t>Schulpflicht, aber MEIN Leben</a:t>
          </a:r>
          <a:endParaRPr lang="en-US"/>
        </a:p>
      </dgm:t>
    </dgm:pt>
    <dgm:pt modelId="{2DD049AF-2620-4B19-A5E7-5AA7BF923991}" type="parTrans" cxnId="{C4787BB8-C3B6-4710-93B4-4D3448F21CF3}">
      <dgm:prSet/>
      <dgm:spPr/>
      <dgm:t>
        <a:bodyPr/>
        <a:lstStyle/>
        <a:p>
          <a:endParaRPr lang="en-US"/>
        </a:p>
      </dgm:t>
    </dgm:pt>
    <dgm:pt modelId="{ABBF9F67-1205-4D30-983D-E5AC4F5C8F85}" type="sibTrans" cxnId="{C4787BB8-C3B6-4710-93B4-4D3448F21CF3}">
      <dgm:prSet/>
      <dgm:spPr/>
      <dgm:t>
        <a:bodyPr/>
        <a:lstStyle/>
        <a:p>
          <a:endParaRPr lang="en-US"/>
        </a:p>
      </dgm:t>
    </dgm:pt>
    <dgm:pt modelId="{CEDDC28F-CE63-422B-8B53-370EE8F23290}" type="pres">
      <dgm:prSet presAssocID="{9CC780D4-28FF-4632-8AB5-10744C00D63E}" presName="root" presStyleCnt="0">
        <dgm:presLayoutVars>
          <dgm:dir/>
          <dgm:resizeHandles val="exact"/>
        </dgm:presLayoutVars>
      </dgm:prSet>
      <dgm:spPr/>
    </dgm:pt>
    <dgm:pt modelId="{92B77410-8F88-4757-90B0-37730E7ADC1F}" type="pres">
      <dgm:prSet presAssocID="{9CC780D4-28FF-4632-8AB5-10744C00D63E}" presName="container" presStyleCnt="0">
        <dgm:presLayoutVars>
          <dgm:dir/>
          <dgm:resizeHandles val="exact"/>
        </dgm:presLayoutVars>
      </dgm:prSet>
      <dgm:spPr/>
    </dgm:pt>
    <dgm:pt modelId="{162DA060-C8BF-4D37-95FF-E3321E5A09D3}" type="pres">
      <dgm:prSet presAssocID="{12C42E2D-E063-4C43-BEB7-43B732956744}" presName="compNode" presStyleCnt="0"/>
      <dgm:spPr/>
    </dgm:pt>
    <dgm:pt modelId="{C309C37A-2AB0-41B6-B80C-BFCE139A7D1B}" type="pres">
      <dgm:prSet presAssocID="{12C42E2D-E063-4C43-BEB7-43B732956744}" presName="iconBgRect" presStyleLbl="bgShp" presStyleIdx="0" presStyleCnt="4"/>
      <dgm:spPr/>
    </dgm:pt>
    <dgm:pt modelId="{93DF5C72-AE11-46CA-8525-5CEE92DCE55F}" type="pres">
      <dgm:prSet presAssocID="{12C42E2D-E063-4C43-BEB7-43B7329567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9D04BF47-36B0-463E-A388-760E2218B162}" type="pres">
      <dgm:prSet presAssocID="{12C42E2D-E063-4C43-BEB7-43B732956744}" presName="spaceRect" presStyleCnt="0"/>
      <dgm:spPr/>
    </dgm:pt>
    <dgm:pt modelId="{8452CCE6-26FB-425D-A612-B037846A5207}" type="pres">
      <dgm:prSet presAssocID="{12C42E2D-E063-4C43-BEB7-43B732956744}" presName="textRect" presStyleLbl="revTx" presStyleIdx="0" presStyleCnt="4">
        <dgm:presLayoutVars>
          <dgm:chMax val="1"/>
          <dgm:chPref val="1"/>
        </dgm:presLayoutVars>
      </dgm:prSet>
      <dgm:spPr/>
    </dgm:pt>
    <dgm:pt modelId="{75657431-2DF0-4CA7-BE2B-CC15B39C7CC2}" type="pres">
      <dgm:prSet presAssocID="{C28ABB6C-A1B3-45D1-9CE3-EF9C3BB36243}" presName="sibTrans" presStyleLbl="sibTrans2D1" presStyleIdx="0" presStyleCnt="0"/>
      <dgm:spPr/>
    </dgm:pt>
    <dgm:pt modelId="{DD5D0C0D-B53C-449F-A254-D4DD98F56819}" type="pres">
      <dgm:prSet presAssocID="{860BF2BD-E22B-4C64-B821-B094D855C152}" presName="compNode" presStyleCnt="0"/>
      <dgm:spPr/>
    </dgm:pt>
    <dgm:pt modelId="{0D81CB07-1479-45A0-A788-1B639FD39523}" type="pres">
      <dgm:prSet presAssocID="{860BF2BD-E22B-4C64-B821-B094D855C152}" presName="iconBgRect" presStyleLbl="bgShp" presStyleIdx="1" presStyleCnt="4"/>
      <dgm:spPr/>
    </dgm:pt>
    <dgm:pt modelId="{A44AA9FB-7D8C-435C-9DEE-BA7B541FF1CA}" type="pres">
      <dgm:prSet presAssocID="{860BF2BD-E22B-4C64-B821-B094D855C1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nsekt"/>
        </a:ext>
      </dgm:extLst>
    </dgm:pt>
    <dgm:pt modelId="{6A635E80-F6FE-4944-9265-59BA51822EDC}" type="pres">
      <dgm:prSet presAssocID="{860BF2BD-E22B-4C64-B821-B094D855C152}" presName="spaceRect" presStyleCnt="0"/>
      <dgm:spPr/>
    </dgm:pt>
    <dgm:pt modelId="{4A8077E5-32E2-4004-921A-985EBBB32652}" type="pres">
      <dgm:prSet presAssocID="{860BF2BD-E22B-4C64-B821-B094D855C152}" presName="textRect" presStyleLbl="revTx" presStyleIdx="1" presStyleCnt="4">
        <dgm:presLayoutVars>
          <dgm:chMax val="1"/>
          <dgm:chPref val="1"/>
        </dgm:presLayoutVars>
      </dgm:prSet>
      <dgm:spPr/>
    </dgm:pt>
    <dgm:pt modelId="{96163190-F77F-4FEE-86D3-3E49ABFAB9C7}" type="pres">
      <dgm:prSet presAssocID="{E3EB9E7E-B635-4872-91AB-0EBBAE10852B}" presName="sibTrans" presStyleLbl="sibTrans2D1" presStyleIdx="0" presStyleCnt="0"/>
      <dgm:spPr/>
    </dgm:pt>
    <dgm:pt modelId="{25B9DEAB-C525-4D7C-8FFD-CDECC2095A7D}" type="pres">
      <dgm:prSet presAssocID="{5D816DB1-0BBC-4ECF-BBA9-09D5868E269C}" presName="compNode" presStyleCnt="0"/>
      <dgm:spPr/>
    </dgm:pt>
    <dgm:pt modelId="{BF38B0D8-BCB3-4D23-B847-04109DA262EC}" type="pres">
      <dgm:prSet presAssocID="{5D816DB1-0BBC-4ECF-BBA9-09D5868E269C}" presName="iconBgRect" presStyleLbl="bgShp" presStyleIdx="2" presStyleCnt="4"/>
      <dgm:spPr/>
    </dgm:pt>
    <dgm:pt modelId="{D5619CBB-CE0C-41B1-BA95-7DF22EE046DF}" type="pres">
      <dgm:prSet presAssocID="{5D816DB1-0BBC-4ECF-BBA9-09D5868E269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kument"/>
        </a:ext>
      </dgm:extLst>
    </dgm:pt>
    <dgm:pt modelId="{FCA60B68-B7C6-42FF-81C6-DFC88524A46A}" type="pres">
      <dgm:prSet presAssocID="{5D816DB1-0BBC-4ECF-BBA9-09D5868E269C}" presName="spaceRect" presStyleCnt="0"/>
      <dgm:spPr/>
    </dgm:pt>
    <dgm:pt modelId="{06FF2525-347C-42ED-946E-54A22EF79FE4}" type="pres">
      <dgm:prSet presAssocID="{5D816DB1-0BBC-4ECF-BBA9-09D5868E269C}" presName="textRect" presStyleLbl="revTx" presStyleIdx="2" presStyleCnt="4">
        <dgm:presLayoutVars>
          <dgm:chMax val="1"/>
          <dgm:chPref val="1"/>
        </dgm:presLayoutVars>
      </dgm:prSet>
      <dgm:spPr/>
    </dgm:pt>
    <dgm:pt modelId="{05F9E214-D14D-4D7C-94C1-D8E83FB28230}" type="pres">
      <dgm:prSet presAssocID="{486E96EF-2711-4B4B-8F26-357BC37B6BFE}" presName="sibTrans" presStyleLbl="sibTrans2D1" presStyleIdx="0" presStyleCnt="0"/>
      <dgm:spPr/>
    </dgm:pt>
    <dgm:pt modelId="{3CF79BE2-22B2-41C5-9B63-6BE26C9ABE88}" type="pres">
      <dgm:prSet presAssocID="{E4A63684-2B1B-46A6-B204-F12FF70D3B02}" presName="compNode" presStyleCnt="0"/>
      <dgm:spPr/>
    </dgm:pt>
    <dgm:pt modelId="{DB6E5666-8E1E-4BC0-8CC9-46271A4222AB}" type="pres">
      <dgm:prSet presAssocID="{E4A63684-2B1B-46A6-B204-F12FF70D3B02}" presName="iconBgRect" presStyleLbl="bgShp" presStyleIdx="3" presStyleCnt="4"/>
      <dgm:spPr/>
    </dgm:pt>
    <dgm:pt modelId="{BDBE2418-E22E-4411-B860-6FE107183D29}" type="pres">
      <dgm:prSet presAssocID="{E4A63684-2B1B-46A6-B204-F12FF70D3B0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us"/>
        </a:ext>
      </dgm:extLst>
    </dgm:pt>
    <dgm:pt modelId="{E9C50CA1-5EA4-4FCE-AC09-AD77D5073C58}" type="pres">
      <dgm:prSet presAssocID="{E4A63684-2B1B-46A6-B204-F12FF70D3B02}" presName="spaceRect" presStyleCnt="0"/>
      <dgm:spPr/>
    </dgm:pt>
    <dgm:pt modelId="{FC96FE44-9E17-4D96-BFA3-29825C7AE055}" type="pres">
      <dgm:prSet presAssocID="{E4A63684-2B1B-46A6-B204-F12FF70D3B02}" presName="textRect" presStyleLbl="revTx" presStyleIdx="3" presStyleCnt="4">
        <dgm:presLayoutVars>
          <dgm:chMax val="1"/>
          <dgm:chPref val="1"/>
        </dgm:presLayoutVars>
      </dgm:prSet>
      <dgm:spPr/>
    </dgm:pt>
  </dgm:ptLst>
  <dgm:cxnLst>
    <dgm:cxn modelId="{053A0E18-269E-4F61-B865-21196104966C}" type="presOf" srcId="{486E96EF-2711-4B4B-8F26-357BC37B6BFE}" destId="{05F9E214-D14D-4D7C-94C1-D8E83FB28230}" srcOrd="0" destOrd="0" presId="urn:microsoft.com/office/officeart/2018/2/layout/IconCircleList"/>
    <dgm:cxn modelId="{DC198B20-6CD9-4128-9AE5-137736D16B70}" srcId="{9CC780D4-28FF-4632-8AB5-10744C00D63E}" destId="{12C42E2D-E063-4C43-BEB7-43B732956744}" srcOrd="0" destOrd="0" parTransId="{FAEC7B4E-5E17-436A-BDE4-F7E61C01948F}" sibTransId="{C28ABB6C-A1B3-45D1-9CE3-EF9C3BB36243}"/>
    <dgm:cxn modelId="{21D79F22-D6BA-43F1-A47C-1D1DBBF3A447}" type="presOf" srcId="{860BF2BD-E22B-4C64-B821-B094D855C152}" destId="{4A8077E5-32E2-4004-921A-985EBBB32652}" srcOrd="0" destOrd="0" presId="urn:microsoft.com/office/officeart/2018/2/layout/IconCircleList"/>
    <dgm:cxn modelId="{3463235A-CEFE-4A28-B92C-7929BE98A4F7}" type="presOf" srcId="{E3EB9E7E-B635-4872-91AB-0EBBAE10852B}" destId="{96163190-F77F-4FEE-86D3-3E49ABFAB9C7}" srcOrd="0" destOrd="0" presId="urn:microsoft.com/office/officeart/2018/2/layout/IconCircleList"/>
    <dgm:cxn modelId="{D86E025E-4846-4BAC-801C-1076D5F7834F}" srcId="{9CC780D4-28FF-4632-8AB5-10744C00D63E}" destId="{860BF2BD-E22B-4C64-B821-B094D855C152}" srcOrd="1" destOrd="0" parTransId="{EC2A3E0E-9A29-471E-8E7E-E433B16440BA}" sibTransId="{E3EB9E7E-B635-4872-91AB-0EBBAE10852B}"/>
    <dgm:cxn modelId="{602A157D-5E14-4CFD-92B0-95D17F36E199}" type="presOf" srcId="{12C42E2D-E063-4C43-BEB7-43B732956744}" destId="{8452CCE6-26FB-425D-A612-B037846A5207}" srcOrd="0" destOrd="0" presId="urn:microsoft.com/office/officeart/2018/2/layout/IconCircleList"/>
    <dgm:cxn modelId="{83B5648F-E39A-4180-97C8-106D0CB73A03}" type="presOf" srcId="{C28ABB6C-A1B3-45D1-9CE3-EF9C3BB36243}" destId="{75657431-2DF0-4CA7-BE2B-CC15B39C7CC2}" srcOrd="0" destOrd="0" presId="urn:microsoft.com/office/officeart/2018/2/layout/IconCircleList"/>
    <dgm:cxn modelId="{0A9820A6-27AE-4C52-91AC-2319259CF545}" srcId="{9CC780D4-28FF-4632-8AB5-10744C00D63E}" destId="{5D816DB1-0BBC-4ECF-BBA9-09D5868E269C}" srcOrd="2" destOrd="0" parTransId="{0BDB56BA-123A-42F7-B50E-C9942F543358}" sibTransId="{486E96EF-2711-4B4B-8F26-357BC37B6BFE}"/>
    <dgm:cxn modelId="{D89205AF-6A09-4E54-881F-CB0A59868398}" type="presOf" srcId="{5D816DB1-0BBC-4ECF-BBA9-09D5868E269C}" destId="{06FF2525-347C-42ED-946E-54A22EF79FE4}" srcOrd="0" destOrd="0" presId="urn:microsoft.com/office/officeart/2018/2/layout/IconCircleList"/>
    <dgm:cxn modelId="{C4787BB8-C3B6-4710-93B4-4D3448F21CF3}" srcId="{9CC780D4-28FF-4632-8AB5-10744C00D63E}" destId="{E4A63684-2B1B-46A6-B204-F12FF70D3B02}" srcOrd="3" destOrd="0" parTransId="{2DD049AF-2620-4B19-A5E7-5AA7BF923991}" sibTransId="{ABBF9F67-1205-4D30-983D-E5AC4F5C8F85}"/>
    <dgm:cxn modelId="{BA2FD3BB-C041-45BA-A73E-A9337AA9CB43}" type="presOf" srcId="{9CC780D4-28FF-4632-8AB5-10744C00D63E}" destId="{CEDDC28F-CE63-422B-8B53-370EE8F23290}" srcOrd="0" destOrd="0" presId="urn:microsoft.com/office/officeart/2018/2/layout/IconCircleList"/>
    <dgm:cxn modelId="{568859CA-8BF5-4894-83E3-6B47528F77C8}" type="presOf" srcId="{E4A63684-2B1B-46A6-B204-F12FF70D3B02}" destId="{FC96FE44-9E17-4D96-BFA3-29825C7AE055}" srcOrd="0" destOrd="0" presId="urn:microsoft.com/office/officeart/2018/2/layout/IconCircleList"/>
    <dgm:cxn modelId="{61678CA0-7268-447D-8BBF-3EE44C641702}" type="presParOf" srcId="{CEDDC28F-CE63-422B-8B53-370EE8F23290}" destId="{92B77410-8F88-4757-90B0-37730E7ADC1F}" srcOrd="0" destOrd="0" presId="urn:microsoft.com/office/officeart/2018/2/layout/IconCircleList"/>
    <dgm:cxn modelId="{7F9C44AC-2A47-4AB4-86CC-4720082F0FD2}" type="presParOf" srcId="{92B77410-8F88-4757-90B0-37730E7ADC1F}" destId="{162DA060-C8BF-4D37-95FF-E3321E5A09D3}" srcOrd="0" destOrd="0" presId="urn:microsoft.com/office/officeart/2018/2/layout/IconCircleList"/>
    <dgm:cxn modelId="{71594FD5-F273-4469-B104-5D7E887A5278}" type="presParOf" srcId="{162DA060-C8BF-4D37-95FF-E3321E5A09D3}" destId="{C309C37A-2AB0-41B6-B80C-BFCE139A7D1B}" srcOrd="0" destOrd="0" presId="urn:microsoft.com/office/officeart/2018/2/layout/IconCircleList"/>
    <dgm:cxn modelId="{E09E2B80-E478-4D0E-BA41-0F05FA4FC157}" type="presParOf" srcId="{162DA060-C8BF-4D37-95FF-E3321E5A09D3}" destId="{93DF5C72-AE11-46CA-8525-5CEE92DCE55F}" srcOrd="1" destOrd="0" presId="urn:microsoft.com/office/officeart/2018/2/layout/IconCircleList"/>
    <dgm:cxn modelId="{6C2F404C-CA5C-473B-A935-FCD74CFF42D2}" type="presParOf" srcId="{162DA060-C8BF-4D37-95FF-E3321E5A09D3}" destId="{9D04BF47-36B0-463E-A388-760E2218B162}" srcOrd="2" destOrd="0" presId="urn:microsoft.com/office/officeart/2018/2/layout/IconCircleList"/>
    <dgm:cxn modelId="{C4189A80-1F81-490C-A466-97512FB5933B}" type="presParOf" srcId="{162DA060-C8BF-4D37-95FF-E3321E5A09D3}" destId="{8452CCE6-26FB-425D-A612-B037846A5207}" srcOrd="3" destOrd="0" presId="urn:microsoft.com/office/officeart/2018/2/layout/IconCircleList"/>
    <dgm:cxn modelId="{481DD8CF-0680-4985-B32C-A2AF9FE77E3D}" type="presParOf" srcId="{92B77410-8F88-4757-90B0-37730E7ADC1F}" destId="{75657431-2DF0-4CA7-BE2B-CC15B39C7CC2}" srcOrd="1" destOrd="0" presId="urn:microsoft.com/office/officeart/2018/2/layout/IconCircleList"/>
    <dgm:cxn modelId="{238A3C63-0E14-4903-B48B-A16117743149}" type="presParOf" srcId="{92B77410-8F88-4757-90B0-37730E7ADC1F}" destId="{DD5D0C0D-B53C-449F-A254-D4DD98F56819}" srcOrd="2" destOrd="0" presId="urn:microsoft.com/office/officeart/2018/2/layout/IconCircleList"/>
    <dgm:cxn modelId="{740BD6F9-88B3-4B81-BCE3-F934E2E59416}" type="presParOf" srcId="{DD5D0C0D-B53C-449F-A254-D4DD98F56819}" destId="{0D81CB07-1479-45A0-A788-1B639FD39523}" srcOrd="0" destOrd="0" presId="urn:microsoft.com/office/officeart/2018/2/layout/IconCircleList"/>
    <dgm:cxn modelId="{348950BF-F55B-4366-95EF-2AE9EBBBFAD1}" type="presParOf" srcId="{DD5D0C0D-B53C-449F-A254-D4DD98F56819}" destId="{A44AA9FB-7D8C-435C-9DEE-BA7B541FF1CA}" srcOrd="1" destOrd="0" presId="urn:microsoft.com/office/officeart/2018/2/layout/IconCircleList"/>
    <dgm:cxn modelId="{519CD74B-92FC-456E-8B3B-3C2DE7634951}" type="presParOf" srcId="{DD5D0C0D-B53C-449F-A254-D4DD98F56819}" destId="{6A635E80-F6FE-4944-9265-59BA51822EDC}" srcOrd="2" destOrd="0" presId="urn:microsoft.com/office/officeart/2018/2/layout/IconCircleList"/>
    <dgm:cxn modelId="{3A43D6D1-9AC6-46B6-B9C3-493981932F67}" type="presParOf" srcId="{DD5D0C0D-B53C-449F-A254-D4DD98F56819}" destId="{4A8077E5-32E2-4004-921A-985EBBB32652}" srcOrd="3" destOrd="0" presId="urn:microsoft.com/office/officeart/2018/2/layout/IconCircleList"/>
    <dgm:cxn modelId="{0240F5C8-3EF3-48D4-901D-D183C7C7E2C9}" type="presParOf" srcId="{92B77410-8F88-4757-90B0-37730E7ADC1F}" destId="{96163190-F77F-4FEE-86D3-3E49ABFAB9C7}" srcOrd="3" destOrd="0" presId="urn:microsoft.com/office/officeart/2018/2/layout/IconCircleList"/>
    <dgm:cxn modelId="{80D2362B-32BB-4AC5-9263-1403100A562C}" type="presParOf" srcId="{92B77410-8F88-4757-90B0-37730E7ADC1F}" destId="{25B9DEAB-C525-4D7C-8FFD-CDECC2095A7D}" srcOrd="4" destOrd="0" presId="urn:microsoft.com/office/officeart/2018/2/layout/IconCircleList"/>
    <dgm:cxn modelId="{495B1B45-E6DA-434B-926E-72A7F9BC23C0}" type="presParOf" srcId="{25B9DEAB-C525-4D7C-8FFD-CDECC2095A7D}" destId="{BF38B0D8-BCB3-4D23-B847-04109DA262EC}" srcOrd="0" destOrd="0" presId="urn:microsoft.com/office/officeart/2018/2/layout/IconCircleList"/>
    <dgm:cxn modelId="{496C4AD8-7756-4B5E-A110-F105F175EE07}" type="presParOf" srcId="{25B9DEAB-C525-4D7C-8FFD-CDECC2095A7D}" destId="{D5619CBB-CE0C-41B1-BA95-7DF22EE046DF}" srcOrd="1" destOrd="0" presId="urn:microsoft.com/office/officeart/2018/2/layout/IconCircleList"/>
    <dgm:cxn modelId="{6E206342-20DE-4A11-83F7-F6B8C0ADAB02}" type="presParOf" srcId="{25B9DEAB-C525-4D7C-8FFD-CDECC2095A7D}" destId="{FCA60B68-B7C6-42FF-81C6-DFC88524A46A}" srcOrd="2" destOrd="0" presId="urn:microsoft.com/office/officeart/2018/2/layout/IconCircleList"/>
    <dgm:cxn modelId="{00EA8643-E9BC-4F79-A1B0-5A76FD39C8EC}" type="presParOf" srcId="{25B9DEAB-C525-4D7C-8FFD-CDECC2095A7D}" destId="{06FF2525-347C-42ED-946E-54A22EF79FE4}" srcOrd="3" destOrd="0" presId="urn:microsoft.com/office/officeart/2018/2/layout/IconCircleList"/>
    <dgm:cxn modelId="{2EAD42C8-6D85-47CF-894D-59779226102E}" type="presParOf" srcId="{92B77410-8F88-4757-90B0-37730E7ADC1F}" destId="{05F9E214-D14D-4D7C-94C1-D8E83FB28230}" srcOrd="5" destOrd="0" presId="urn:microsoft.com/office/officeart/2018/2/layout/IconCircleList"/>
    <dgm:cxn modelId="{793AD02C-9E86-4D40-9D80-BA10039FD1D1}" type="presParOf" srcId="{92B77410-8F88-4757-90B0-37730E7ADC1F}" destId="{3CF79BE2-22B2-41C5-9B63-6BE26C9ABE88}" srcOrd="6" destOrd="0" presId="urn:microsoft.com/office/officeart/2018/2/layout/IconCircleList"/>
    <dgm:cxn modelId="{09697D96-5DBE-460C-AA36-1F25F1C23742}" type="presParOf" srcId="{3CF79BE2-22B2-41C5-9B63-6BE26C9ABE88}" destId="{DB6E5666-8E1E-4BC0-8CC9-46271A4222AB}" srcOrd="0" destOrd="0" presId="urn:microsoft.com/office/officeart/2018/2/layout/IconCircleList"/>
    <dgm:cxn modelId="{F2F8A3E1-6E4A-4E7F-B128-E7DC87EB1739}" type="presParOf" srcId="{3CF79BE2-22B2-41C5-9B63-6BE26C9ABE88}" destId="{BDBE2418-E22E-4411-B860-6FE107183D29}" srcOrd="1" destOrd="0" presId="urn:microsoft.com/office/officeart/2018/2/layout/IconCircleList"/>
    <dgm:cxn modelId="{466B9463-AFBE-4B21-BC10-D6E5BBBF7271}" type="presParOf" srcId="{3CF79BE2-22B2-41C5-9B63-6BE26C9ABE88}" destId="{E9C50CA1-5EA4-4FCE-AC09-AD77D5073C58}" srcOrd="2" destOrd="0" presId="urn:microsoft.com/office/officeart/2018/2/layout/IconCircleList"/>
    <dgm:cxn modelId="{7A98DA9D-F9B6-41A7-8C5C-A8F0CFA46FE7}" type="presParOf" srcId="{3CF79BE2-22B2-41C5-9B63-6BE26C9ABE88}" destId="{FC96FE44-9E17-4D96-BFA3-29825C7AE055}"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36211-A7D1-F84D-8324-21771122B040}">
      <dsp:nvSpPr>
        <dsp:cNvPr id="0" name=""/>
        <dsp:cNvSpPr/>
      </dsp:nvSpPr>
      <dsp:spPr>
        <a:xfrm>
          <a:off x="35867" y="1327665"/>
          <a:ext cx="2633471" cy="123265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a:t>kostet Zeit</a:t>
          </a:r>
          <a:endParaRPr lang="en-US" sz="2400" kern="1200"/>
        </a:p>
      </dsp:txBody>
      <dsp:txXfrm>
        <a:off x="96040" y="1387838"/>
        <a:ext cx="2513125" cy="1112308"/>
      </dsp:txXfrm>
    </dsp:sp>
    <dsp:sp modelId="{6E730A5C-E03F-A040-B428-D396CEC4582C}">
      <dsp:nvSpPr>
        <dsp:cNvPr id="0" name=""/>
        <dsp:cNvSpPr/>
      </dsp:nvSpPr>
      <dsp:spPr>
        <a:xfrm rot="5400000">
          <a:off x="4481274" y="-1754457"/>
          <a:ext cx="986123" cy="4681728"/>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de-DE" sz="2400" kern="1200"/>
            <a:t>die euch nicht kennt</a:t>
          </a:r>
          <a:endParaRPr lang="en-US" sz="2400" kern="1200"/>
        </a:p>
        <a:p>
          <a:pPr marL="228600" lvl="1" indent="-228600" algn="l" defTabSz="1066800">
            <a:lnSpc>
              <a:spcPct val="90000"/>
            </a:lnSpc>
            <a:spcBef>
              <a:spcPct val="0"/>
            </a:spcBef>
            <a:spcAft>
              <a:spcPct val="15000"/>
            </a:spcAft>
            <a:buChar char="•"/>
          </a:pPr>
          <a:r>
            <a:rPr lang="de-DE" sz="2400" kern="1200"/>
            <a:t>die sich auf “Normalität“ bezieht</a:t>
          </a:r>
          <a:endParaRPr lang="en-US" sz="2400" kern="1200"/>
        </a:p>
      </dsp:txBody>
      <dsp:txXfrm rot="-5400000">
        <a:off x="2633472" y="141484"/>
        <a:ext cx="4633589" cy="889845"/>
      </dsp:txXfrm>
    </dsp:sp>
    <dsp:sp modelId="{43B323B7-C4BC-AC40-A87D-41AD4B829687}">
      <dsp:nvSpPr>
        <dsp:cNvPr id="0" name=""/>
        <dsp:cNvSpPr/>
      </dsp:nvSpPr>
      <dsp:spPr>
        <a:xfrm>
          <a:off x="17931" y="5927"/>
          <a:ext cx="2633471" cy="123265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a:t>glaubt an die Expertise der Quelle</a:t>
          </a:r>
          <a:endParaRPr lang="en-US" sz="2400" kern="1200"/>
        </a:p>
      </dsp:txBody>
      <dsp:txXfrm>
        <a:off x="78104" y="66100"/>
        <a:ext cx="2513125" cy="1112308"/>
      </dsp:txXfrm>
    </dsp:sp>
    <dsp:sp modelId="{2159A3E5-B8A6-A64F-8592-34EBAC5A8090}">
      <dsp:nvSpPr>
        <dsp:cNvPr id="0" name=""/>
        <dsp:cNvSpPr/>
      </dsp:nvSpPr>
      <dsp:spPr>
        <a:xfrm rot="5400000">
          <a:off x="4481274" y="866599"/>
          <a:ext cx="986123" cy="4681728"/>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de-DE" sz="2400" kern="1200"/>
            <a:t>über „Normalität“</a:t>
          </a:r>
          <a:endParaRPr lang="en-US" sz="2400" kern="1200"/>
        </a:p>
        <a:p>
          <a:pPr marL="228600" lvl="1" indent="-228600" algn="l" defTabSz="1066800">
            <a:lnSpc>
              <a:spcPct val="90000"/>
            </a:lnSpc>
            <a:spcBef>
              <a:spcPct val="0"/>
            </a:spcBef>
            <a:spcAft>
              <a:spcPct val="15000"/>
            </a:spcAft>
            <a:buChar char="•"/>
          </a:pPr>
          <a:r>
            <a:rPr lang="de-DE" sz="2400" kern="1200"/>
            <a:t>darüber, was “wissenswert“ ist</a:t>
          </a:r>
          <a:endParaRPr lang="en-US" sz="2400" kern="1200"/>
        </a:p>
      </dsp:txBody>
      <dsp:txXfrm rot="-5400000">
        <a:off x="2633472" y="2762541"/>
        <a:ext cx="4633589" cy="889845"/>
      </dsp:txXfrm>
    </dsp:sp>
    <dsp:sp modelId="{46438F99-F900-6D4C-85C6-3F015056D1EB}">
      <dsp:nvSpPr>
        <dsp:cNvPr id="0" name=""/>
        <dsp:cNvSpPr/>
      </dsp:nvSpPr>
      <dsp:spPr>
        <a:xfrm>
          <a:off x="0" y="2560319"/>
          <a:ext cx="2633471" cy="1232654"/>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a:t>enthält unreflektierte Botschaften </a:t>
          </a:r>
          <a:endParaRPr lang="en-US" sz="2400" kern="1200"/>
        </a:p>
      </dsp:txBody>
      <dsp:txXfrm>
        <a:off x="60173" y="2620492"/>
        <a:ext cx="2513125" cy="1112308"/>
      </dsp:txXfrm>
    </dsp:sp>
    <dsp:sp modelId="{97807DD4-73DA-D749-9C6E-D6EF4077AF21}">
      <dsp:nvSpPr>
        <dsp:cNvPr id="0" name=""/>
        <dsp:cNvSpPr/>
      </dsp:nvSpPr>
      <dsp:spPr>
        <a:xfrm>
          <a:off x="0" y="3885423"/>
          <a:ext cx="7308062" cy="1232654"/>
        </a:xfrm>
        <a:prstGeom prst="roundRect">
          <a:avLst/>
        </a:prstGeom>
        <a:solidFill>
          <a:schemeClr val="accent1">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de-DE" sz="2400" kern="1200">
              <a:solidFill>
                <a:srgbClr val="0070C0"/>
              </a:solidFill>
              <a:sym typeface="Wingdings" panose="05000000000000000000" pitchFamily="2" charset="2"/>
            </a:rPr>
            <a:t></a:t>
          </a:r>
          <a:r>
            <a:rPr lang="de-DE" sz="2400" kern="1200">
              <a:solidFill>
                <a:srgbClr val="0070C0"/>
              </a:solidFill>
            </a:rPr>
            <a:t> kein Lebensweltbezug für die Zielgruppe</a:t>
          </a:r>
          <a:endParaRPr lang="en-US" sz="2400" kern="1200">
            <a:solidFill>
              <a:srgbClr val="0070C0"/>
            </a:solidFill>
          </a:endParaRPr>
        </a:p>
      </dsp:txBody>
      <dsp:txXfrm>
        <a:off x="60173" y="3945596"/>
        <a:ext cx="7187716" cy="1112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11F780-55F2-411B-AC02-304D70F676B6}">
      <dsp:nvSpPr>
        <dsp:cNvPr id="0" name=""/>
        <dsp:cNvSpPr/>
      </dsp:nvSpPr>
      <dsp:spPr>
        <a:xfrm>
          <a:off x="0" y="2111"/>
          <a:ext cx="7728267"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D5AE1-69E2-46F1-8B3A-2B4C49883ABC}">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03B612-7AF7-4AC9-A13F-3A5EC7A4B0FA}">
      <dsp:nvSpPr>
        <dsp:cNvPr id="0" name=""/>
        <dsp:cNvSpPr/>
      </dsp:nvSpPr>
      <dsp:spPr>
        <a:xfrm>
          <a:off x="1235996" y="2111"/>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de-DE" sz="2200" kern="1200"/>
            <a:t>Ich bin gemeint.</a:t>
          </a:r>
          <a:endParaRPr lang="en-US" sz="2200" kern="1200"/>
        </a:p>
      </dsp:txBody>
      <dsp:txXfrm>
        <a:off x="1235996" y="2111"/>
        <a:ext cx="6492270" cy="1070126"/>
      </dsp:txXfrm>
    </dsp:sp>
    <dsp:sp modelId="{6AD52F55-67C8-4CE1-8B6E-4FCB51112A0A}">
      <dsp:nvSpPr>
        <dsp:cNvPr id="0" name=""/>
        <dsp:cNvSpPr/>
      </dsp:nvSpPr>
      <dsp:spPr>
        <a:xfrm>
          <a:off x="0" y="1339769"/>
          <a:ext cx="7728267"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488B6-BA26-42ED-AD42-3C3755EC0F52}">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E7F02D-2D3D-44F9-B503-141B515E0C25}">
      <dsp:nvSpPr>
        <dsp:cNvPr id="0" name=""/>
        <dsp:cNvSpPr/>
      </dsp:nvSpPr>
      <dsp:spPr>
        <a:xfrm>
          <a:off x="1235996" y="1339769"/>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de-DE" sz="2200" kern="1200"/>
            <a:t>Ich habe etwas davon: Belohnung, Anerkennung, Lob, Privileg.</a:t>
          </a:r>
          <a:endParaRPr lang="en-US" sz="2200" kern="1200"/>
        </a:p>
      </dsp:txBody>
      <dsp:txXfrm>
        <a:off x="1235996" y="1339769"/>
        <a:ext cx="6492270" cy="1070126"/>
      </dsp:txXfrm>
    </dsp:sp>
    <dsp:sp modelId="{DC607565-51D8-415F-8A78-8E73A5264710}">
      <dsp:nvSpPr>
        <dsp:cNvPr id="0" name=""/>
        <dsp:cNvSpPr/>
      </dsp:nvSpPr>
      <dsp:spPr>
        <a:xfrm>
          <a:off x="0" y="2677427"/>
          <a:ext cx="7728267"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E01C5-075B-44A2-8947-3AFB6F17DA74}">
      <dsp:nvSpPr>
        <dsp:cNvPr id="0" name=""/>
        <dsp:cNvSpPr/>
      </dsp:nvSpPr>
      <dsp:spPr>
        <a:xfrm>
          <a:off x="323713" y="2918206"/>
          <a:ext cx="588569" cy="588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C18397-B54F-4951-88E9-E0E52B4CD4F3}">
      <dsp:nvSpPr>
        <dsp:cNvPr id="0" name=""/>
        <dsp:cNvSpPr/>
      </dsp:nvSpPr>
      <dsp:spPr>
        <a:xfrm>
          <a:off x="1235996" y="2677427"/>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de-DE" sz="2200" kern="1200"/>
            <a:t>Ich darf etwas.</a:t>
          </a:r>
          <a:endParaRPr lang="en-US" sz="2200" kern="1200"/>
        </a:p>
      </dsp:txBody>
      <dsp:txXfrm>
        <a:off x="1235996" y="2677427"/>
        <a:ext cx="6492270" cy="1070126"/>
      </dsp:txXfrm>
    </dsp:sp>
    <dsp:sp modelId="{4D912D1E-E8ED-4121-A371-EC14D73380AE}">
      <dsp:nvSpPr>
        <dsp:cNvPr id="0" name=""/>
        <dsp:cNvSpPr/>
      </dsp:nvSpPr>
      <dsp:spPr>
        <a:xfrm>
          <a:off x="0" y="4015086"/>
          <a:ext cx="7728267" cy="10701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97E38C-9720-4CC0-B299-572F661E5242}">
      <dsp:nvSpPr>
        <dsp:cNvPr id="0" name=""/>
        <dsp:cNvSpPr/>
      </dsp:nvSpPr>
      <dsp:spPr>
        <a:xfrm>
          <a:off x="323713" y="4255864"/>
          <a:ext cx="588569" cy="588569"/>
        </a:xfrm>
        <a:prstGeom prst="rect">
          <a:avLst/>
        </a:prstGeom>
        <a:solidFill>
          <a:schemeClr val="accent6">
            <a:hueOff val="0"/>
            <a:satOff val="0"/>
            <a:lumOff val="0"/>
            <a:alphaOff val="0"/>
          </a:schemeClr>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12CD1E-14F7-4DD4-9099-2CEEFDA3F795}">
      <dsp:nvSpPr>
        <dsp:cNvPr id="0" name=""/>
        <dsp:cNvSpPr/>
      </dsp:nvSpPr>
      <dsp:spPr>
        <a:xfrm>
          <a:off x="1235996" y="4015086"/>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977900">
            <a:lnSpc>
              <a:spcPct val="90000"/>
            </a:lnSpc>
            <a:spcBef>
              <a:spcPct val="0"/>
            </a:spcBef>
            <a:spcAft>
              <a:spcPct val="35000"/>
            </a:spcAft>
            <a:buNone/>
          </a:pPr>
          <a:r>
            <a:rPr lang="de-DE" sz="2200" kern="1200"/>
            <a:t>Ich weiß, dass ich es kann , und  bin stolz darauf.</a:t>
          </a:r>
          <a:endParaRPr lang="en-US" sz="2200" kern="1200"/>
        </a:p>
      </dsp:txBody>
      <dsp:txXfrm>
        <a:off x="1235996" y="4015086"/>
        <a:ext cx="6492270" cy="1070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4E305-7AE4-6B40-A5C5-13DBE3CDE503}">
      <dsp:nvSpPr>
        <dsp:cNvPr id="0" name=""/>
        <dsp:cNvSpPr/>
      </dsp:nvSpPr>
      <dsp:spPr>
        <a:xfrm>
          <a:off x="0" y="250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C38A7-B5CD-744D-AB13-A05C7DA842A0}">
      <dsp:nvSpPr>
        <dsp:cNvPr id="0" name=""/>
        <dsp:cNvSpPr/>
      </dsp:nvSpPr>
      <dsp:spPr>
        <a:xfrm>
          <a:off x="0" y="2500"/>
          <a:ext cx="73152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e-DE" sz="3400" kern="1200"/>
            <a:t>Name des Kindes, seiner Freund:innen, Familienmitgliedern in Beispielsätzen bzw. in Aufgaben verwenden</a:t>
          </a:r>
          <a:endParaRPr lang="en-US" sz="3400" kern="1200"/>
        </a:p>
      </dsp:txBody>
      <dsp:txXfrm>
        <a:off x="0" y="2500"/>
        <a:ext cx="7315200" cy="1705424"/>
      </dsp:txXfrm>
    </dsp:sp>
    <dsp:sp modelId="{DDCEC883-F0AD-7D4B-91F1-D353A5DEE741}">
      <dsp:nvSpPr>
        <dsp:cNvPr id="0" name=""/>
        <dsp:cNvSpPr/>
      </dsp:nvSpPr>
      <dsp:spPr>
        <a:xfrm>
          <a:off x="0" y="1707925"/>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7FF0C-E8DF-AE4C-9C8F-AA7792CDE845}">
      <dsp:nvSpPr>
        <dsp:cNvPr id="0" name=""/>
        <dsp:cNvSpPr/>
      </dsp:nvSpPr>
      <dsp:spPr>
        <a:xfrm>
          <a:off x="0" y="1707925"/>
          <a:ext cx="73152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e-DE" sz="3400" kern="1200"/>
            <a:t>Lebenswelt in Aufgaben “einschleusen“</a:t>
          </a:r>
          <a:endParaRPr lang="en-US" sz="3400" kern="1200"/>
        </a:p>
      </dsp:txBody>
      <dsp:txXfrm>
        <a:off x="0" y="1707925"/>
        <a:ext cx="7315200" cy="1705424"/>
      </dsp:txXfrm>
    </dsp:sp>
    <dsp:sp modelId="{6E0889A2-7ED5-A64E-B3D0-B09C40C3D4AE}">
      <dsp:nvSpPr>
        <dsp:cNvPr id="0" name=""/>
        <dsp:cNvSpPr/>
      </dsp:nvSpPr>
      <dsp:spPr>
        <a:xfrm>
          <a:off x="0" y="3413349"/>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38E0D-0CED-BD4A-BAB9-33E973505536}">
      <dsp:nvSpPr>
        <dsp:cNvPr id="0" name=""/>
        <dsp:cNvSpPr/>
      </dsp:nvSpPr>
      <dsp:spPr>
        <a:xfrm>
          <a:off x="0" y="3413349"/>
          <a:ext cx="7315200" cy="170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de-DE" sz="3400" kern="1200"/>
            <a:t>fiktionaler Blick in die Zukunft</a:t>
          </a:r>
          <a:endParaRPr lang="en-US" sz="3400" kern="1200"/>
        </a:p>
      </dsp:txBody>
      <dsp:txXfrm>
        <a:off x="0" y="3413349"/>
        <a:ext cx="7315200" cy="1705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6B84F2-5EBC-3741-A63D-2039D5C75746}">
      <dsp:nvSpPr>
        <dsp:cNvPr id="0" name=""/>
        <dsp:cNvSpPr/>
      </dsp:nvSpPr>
      <dsp:spPr>
        <a:xfrm>
          <a:off x="0" y="0"/>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E6D751-FB6D-3C43-8A38-973B73908485}">
      <dsp:nvSpPr>
        <dsp:cNvPr id="0" name=""/>
        <dsp:cNvSpPr/>
      </dsp:nvSpPr>
      <dsp:spPr>
        <a:xfrm>
          <a:off x="0" y="0"/>
          <a:ext cx="731520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sehr einfache Aufgabe stellen </a:t>
          </a:r>
          <a:endParaRPr lang="en-US" sz="3200" kern="1200"/>
        </a:p>
      </dsp:txBody>
      <dsp:txXfrm>
        <a:off x="0" y="0"/>
        <a:ext cx="7315200" cy="1280318"/>
      </dsp:txXfrm>
    </dsp:sp>
    <dsp:sp modelId="{30B688D2-E25F-EE47-BFE1-B204ECD31EB1}">
      <dsp:nvSpPr>
        <dsp:cNvPr id="0" name=""/>
        <dsp:cNvSpPr/>
      </dsp:nvSpPr>
      <dsp:spPr>
        <a:xfrm>
          <a:off x="0" y="1280318"/>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0821EA-B663-A84F-84DF-78F9DE2AF378}">
      <dsp:nvSpPr>
        <dsp:cNvPr id="0" name=""/>
        <dsp:cNvSpPr/>
      </dsp:nvSpPr>
      <dsp:spPr>
        <a:xfrm>
          <a:off x="0" y="1280318"/>
          <a:ext cx="731520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Kind überraschen</a:t>
          </a:r>
          <a:endParaRPr lang="en-US" sz="3200" kern="1200"/>
        </a:p>
      </dsp:txBody>
      <dsp:txXfrm>
        <a:off x="0" y="1280318"/>
        <a:ext cx="7315200" cy="1280318"/>
      </dsp:txXfrm>
    </dsp:sp>
    <dsp:sp modelId="{3B9532FD-D33A-9445-998E-55818CC4CCB3}">
      <dsp:nvSpPr>
        <dsp:cNvPr id="0" name=""/>
        <dsp:cNvSpPr/>
      </dsp:nvSpPr>
      <dsp:spPr>
        <a:xfrm>
          <a:off x="0" y="2560637"/>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9C5EA-057E-5A42-BB54-2A2FC4E39FAA}">
      <dsp:nvSpPr>
        <dsp:cNvPr id="0" name=""/>
        <dsp:cNvSpPr/>
      </dsp:nvSpPr>
      <dsp:spPr>
        <a:xfrm>
          <a:off x="0" y="2560637"/>
          <a:ext cx="731520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absichtliche Fehler</a:t>
          </a:r>
          <a:endParaRPr lang="en-US" sz="3200" kern="1200"/>
        </a:p>
      </dsp:txBody>
      <dsp:txXfrm>
        <a:off x="0" y="2560637"/>
        <a:ext cx="7315200" cy="1280318"/>
      </dsp:txXfrm>
    </dsp:sp>
    <dsp:sp modelId="{D1F55475-0422-4448-A67A-C292D9E03973}">
      <dsp:nvSpPr>
        <dsp:cNvPr id="0" name=""/>
        <dsp:cNvSpPr/>
      </dsp:nvSpPr>
      <dsp:spPr>
        <a:xfrm>
          <a:off x="0" y="3840956"/>
          <a:ext cx="73152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5F08F-C511-5C4F-B64E-B3DCFC734C72}">
      <dsp:nvSpPr>
        <dsp:cNvPr id="0" name=""/>
        <dsp:cNvSpPr/>
      </dsp:nvSpPr>
      <dsp:spPr>
        <a:xfrm>
          <a:off x="0" y="3840956"/>
          <a:ext cx="7315200" cy="128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de-DE" sz="3200" kern="1200"/>
            <a:t>Rollentausch</a:t>
          </a:r>
          <a:endParaRPr lang="en-US" sz="3200" kern="1200"/>
        </a:p>
      </dsp:txBody>
      <dsp:txXfrm>
        <a:off x="0" y="3840956"/>
        <a:ext cx="7315200" cy="1280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9C37A-2AB0-41B6-B80C-BFCE139A7D1B}">
      <dsp:nvSpPr>
        <dsp:cNvPr id="0" name=""/>
        <dsp:cNvSpPr/>
      </dsp:nvSpPr>
      <dsp:spPr>
        <a:xfrm>
          <a:off x="10493" y="1159665"/>
          <a:ext cx="965664" cy="9656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F5C72-AE11-46CA-8525-5CEE92DCE55F}">
      <dsp:nvSpPr>
        <dsp:cNvPr id="0" name=""/>
        <dsp:cNvSpPr/>
      </dsp:nvSpPr>
      <dsp:spPr>
        <a:xfrm>
          <a:off x="213283" y="1362454"/>
          <a:ext cx="560085" cy="560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52CCE6-26FB-425D-A612-B037846A5207}">
      <dsp:nvSpPr>
        <dsp:cNvPr id="0" name=""/>
        <dsp:cNvSpPr/>
      </dsp:nvSpPr>
      <dsp:spPr>
        <a:xfrm>
          <a:off x="1183086" y="1159665"/>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de-DE" sz="2000" kern="1200"/>
            <a:t>Fragen stellen als Stärke (Macht) erleben</a:t>
          </a:r>
          <a:endParaRPr lang="en-US" sz="2000" kern="1200"/>
        </a:p>
      </dsp:txBody>
      <dsp:txXfrm>
        <a:off x="1183086" y="1159665"/>
        <a:ext cx="2276207" cy="965664"/>
      </dsp:txXfrm>
    </dsp:sp>
    <dsp:sp modelId="{0D81CB07-1479-45A0-A788-1B639FD39523}">
      <dsp:nvSpPr>
        <dsp:cNvPr id="0" name=""/>
        <dsp:cNvSpPr/>
      </dsp:nvSpPr>
      <dsp:spPr>
        <a:xfrm>
          <a:off x="3855906" y="1159665"/>
          <a:ext cx="965664" cy="9656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AA9FB-7D8C-435C-9DEE-BA7B541FF1CA}">
      <dsp:nvSpPr>
        <dsp:cNvPr id="0" name=""/>
        <dsp:cNvSpPr/>
      </dsp:nvSpPr>
      <dsp:spPr>
        <a:xfrm>
          <a:off x="4058695" y="1362454"/>
          <a:ext cx="560085" cy="5600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077E5-32E2-4004-921A-985EBBB32652}">
      <dsp:nvSpPr>
        <dsp:cNvPr id="0" name=""/>
        <dsp:cNvSpPr/>
      </dsp:nvSpPr>
      <dsp:spPr>
        <a:xfrm>
          <a:off x="5028498" y="1159665"/>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de-DE" sz="2000" kern="1200"/>
            <a:t>Fehler nutzen</a:t>
          </a:r>
          <a:endParaRPr lang="en-US" sz="2000" kern="1200"/>
        </a:p>
      </dsp:txBody>
      <dsp:txXfrm>
        <a:off x="5028498" y="1159665"/>
        <a:ext cx="2276207" cy="965664"/>
      </dsp:txXfrm>
    </dsp:sp>
    <dsp:sp modelId="{BF38B0D8-BCB3-4D23-B847-04109DA262EC}">
      <dsp:nvSpPr>
        <dsp:cNvPr id="0" name=""/>
        <dsp:cNvSpPr/>
      </dsp:nvSpPr>
      <dsp:spPr>
        <a:xfrm>
          <a:off x="10493" y="2995945"/>
          <a:ext cx="965664" cy="9656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619CBB-CE0C-41B1-BA95-7DF22EE046DF}">
      <dsp:nvSpPr>
        <dsp:cNvPr id="0" name=""/>
        <dsp:cNvSpPr/>
      </dsp:nvSpPr>
      <dsp:spPr>
        <a:xfrm>
          <a:off x="213283" y="3198735"/>
          <a:ext cx="560085" cy="560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FF2525-347C-42ED-946E-54A22EF79FE4}">
      <dsp:nvSpPr>
        <dsp:cNvPr id="0" name=""/>
        <dsp:cNvSpPr/>
      </dsp:nvSpPr>
      <dsp:spPr>
        <a:xfrm>
          <a:off x="1183086" y="2995945"/>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de-DE" sz="2000" kern="1200"/>
            <a:t>Fortschritte dokumentieren, </a:t>
          </a:r>
          <a:br>
            <a:rPr lang="de-DE" sz="2000" kern="1200"/>
          </a:br>
          <a:r>
            <a:rPr lang="de-DE" sz="2000" kern="1200"/>
            <a:t>z.B. Tagebuch</a:t>
          </a:r>
          <a:endParaRPr lang="en-US" sz="2000" kern="1200"/>
        </a:p>
      </dsp:txBody>
      <dsp:txXfrm>
        <a:off x="1183086" y="2995945"/>
        <a:ext cx="2276207" cy="965664"/>
      </dsp:txXfrm>
    </dsp:sp>
    <dsp:sp modelId="{DB6E5666-8E1E-4BC0-8CC9-46271A4222AB}">
      <dsp:nvSpPr>
        <dsp:cNvPr id="0" name=""/>
        <dsp:cNvSpPr/>
      </dsp:nvSpPr>
      <dsp:spPr>
        <a:xfrm>
          <a:off x="3855906" y="2995945"/>
          <a:ext cx="965664" cy="96566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E2418-E22E-4411-B860-6FE107183D29}">
      <dsp:nvSpPr>
        <dsp:cNvPr id="0" name=""/>
        <dsp:cNvSpPr/>
      </dsp:nvSpPr>
      <dsp:spPr>
        <a:xfrm>
          <a:off x="4058695" y="3198735"/>
          <a:ext cx="560085" cy="560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96FE44-9E17-4D96-BFA3-29825C7AE055}">
      <dsp:nvSpPr>
        <dsp:cNvPr id="0" name=""/>
        <dsp:cNvSpPr/>
      </dsp:nvSpPr>
      <dsp:spPr>
        <a:xfrm>
          <a:off x="5028498" y="2995945"/>
          <a:ext cx="2276207" cy="965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de-DE" sz="2000" kern="1200"/>
            <a:t>Schulpflicht, aber MEIN Leben</a:t>
          </a:r>
          <a:endParaRPr lang="en-US" sz="2000" kern="1200"/>
        </a:p>
      </dsp:txBody>
      <dsp:txXfrm>
        <a:off x="5028498" y="2995945"/>
        <a:ext cx="2276207" cy="9656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2D92BF-5A1A-DF43-B95B-4D3B3A532A0E}" type="datetimeFigureOut">
              <a:t>15.11.25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69845-F07D-5348-8DD6-0AD7DE27E4FF}" type="slidenum">
              <a:t>‹Nr.›</a:t>
            </a:fld>
            <a:endParaRPr lang="de-DE"/>
          </a:p>
        </p:txBody>
      </p:sp>
    </p:spTree>
    <p:extLst>
      <p:ext uri="{BB962C8B-B14F-4D97-AF65-F5344CB8AC3E}">
        <p14:creationId xmlns:p14="http://schemas.microsoft.com/office/powerpoint/2010/main" val="305761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a:solidFill>
                  <a:srgbClr val="1D1C1D"/>
                </a:solidFill>
                <a:effectLst/>
                <a:latin typeface="Slack-Lato"/>
              </a:rPr>
              <a:t>Beschreibung: Die Vorbereitung der LU kann sehr zeitaufwändig sein, wenn man Informationen und vor allem Aufgaben sucht. Aufgaben von Plattformen oder aus Schulbüchern haben den Nachteil, dass man sich erst hineindenken muss und dass sie nichts mit dem Kind zu tun haben, mit dem du arbeitest. Mit dir haben sie auch nichts zu tun. Es stärkt eure Beziehung, fördert eure Kreativität und spart viel Arbeit, wenn ihr euch anhand der Aufgaben, die die Schule gibt, selbst Aufgaben ausdenkt, die etwas mit euerm Leben zu tun haben.</a:t>
            </a:r>
            <a:endParaRPr lang="de-DE"/>
          </a:p>
        </p:txBody>
      </p:sp>
      <p:sp>
        <p:nvSpPr>
          <p:cNvPr id="4" name="Foliennummernplatzhalter 3"/>
          <p:cNvSpPr>
            <a:spLocks noGrp="1"/>
          </p:cNvSpPr>
          <p:nvPr>
            <p:ph type="sldNum" sz="quarter" idx="5"/>
          </p:nvPr>
        </p:nvSpPr>
        <p:spPr/>
        <p:txBody>
          <a:bodyPr/>
          <a:lstStyle/>
          <a:p>
            <a:fld id="{38469845-F07D-5348-8DD6-0AD7DE27E4FF}" type="slidenum">
              <a:t>1</a:t>
            </a:fld>
            <a:endParaRPr lang="de-DE"/>
          </a:p>
        </p:txBody>
      </p:sp>
    </p:spTree>
    <p:extLst>
      <p:ext uri="{BB962C8B-B14F-4D97-AF65-F5344CB8AC3E}">
        <p14:creationId xmlns:p14="http://schemas.microsoft.com/office/powerpoint/2010/main" val="639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8469845-F07D-5348-8DD6-0AD7DE27E4FF}" type="slidenum">
              <a:t>3</a:t>
            </a:fld>
            <a:endParaRPr lang="de-DE"/>
          </a:p>
        </p:txBody>
      </p:sp>
    </p:spTree>
    <p:extLst>
      <p:ext uri="{BB962C8B-B14F-4D97-AF65-F5344CB8AC3E}">
        <p14:creationId xmlns:p14="http://schemas.microsoft.com/office/powerpoint/2010/main" val="74579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8469845-F07D-5348-8DD6-0AD7DE27E4FF}" type="slidenum">
              <a:t>8</a:t>
            </a:fld>
            <a:endParaRPr lang="de-DE"/>
          </a:p>
        </p:txBody>
      </p:sp>
    </p:spTree>
    <p:extLst>
      <p:ext uri="{BB962C8B-B14F-4D97-AF65-F5344CB8AC3E}">
        <p14:creationId xmlns:p14="http://schemas.microsoft.com/office/powerpoint/2010/main" val="17158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Haltung &amp; Selbstbewusstsein vermitteln durch Ermutigung</a:t>
            </a:r>
          </a:p>
        </p:txBody>
      </p:sp>
      <p:sp>
        <p:nvSpPr>
          <p:cNvPr id="4" name="Foliennummernplatzhalter 3"/>
          <p:cNvSpPr>
            <a:spLocks noGrp="1"/>
          </p:cNvSpPr>
          <p:nvPr>
            <p:ph type="sldNum" sz="quarter" idx="5"/>
          </p:nvPr>
        </p:nvSpPr>
        <p:spPr/>
        <p:txBody>
          <a:bodyPr/>
          <a:lstStyle/>
          <a:p>
            <a:fld id="{2F93293C-BD70-7F46-94EA-FD3149AAD307}" type="slidenum">
              <a:rPr lang="de-DE"/>
              <a:t>20</a:t>
            </a:fld>
            <a:endParaRPr lang="de-DE"/>
          </a:p>
        </p:txBody>
      </p:sp>
    </p:spTree>
    <p:extLst>
      <p:ext uri="{BB962C8B-B14F-4D97-AF65-F5344CB8AC3E}">
        <p14:creationId xmlns:p14="http://schemas.microsoft.com/office/powerpoint/2010/main" val="4267795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dirty="0"/>
              <a:t>Mastertitelformat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dirty="0"/>
              <a:t>Master-Untertitelformat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dirty="0"/>
              <a:t>Mastertitelformat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Mastertextformat bearbeiten</a:t>
            </a:r>
          </a:p>
        </p:txBody>
      </p:sp>
      <p:sp>
        <p:nvSpPr>
          <p:cNvPr id="4" name="Date Placeholder 3"/>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Mastertitelformat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dirty="0"/>
              <a:t>Mastertitelformat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dirty="0"/>
              <a:t>Mastertitelformat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dirty="0"/>
              <a:t>Mastertitelformat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dirty="0"/>
              <a:t>Mastertitelformat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Mastertextformat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11/15/25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dirty="0"/>
              <a:t>Mastertitelformat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11/15/25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hyperlink" Target="mailto:micaela.grohe@lern-fair.de" TargetMode="External"/><Relationship Id="rId2" Type="http://schemas.openxmlformats.org/officeDocument/2006/relationships/hyperlink" Target="http://www.mgrohee.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91ED21-AC83-D8C2-D8EC-70F43D935648}"/>
              </a:ext>
            </a:extLst>
          </p:cNvPr>
          <p:cNvSpPr>
            <a:spLocks noGrp="1"/>
          </p:cNvSpPr>
          <p:nvPr>
            <p:ph type="ctrTitle"/>
          </p:nvPr>
        </p:nvSpPr>
        <p:spPr/>
        <p:txBody>
          <a:bodyPr/>
          <a:lstStyle/>
          <a:p>
            <a:r>
              <a:rPr lang="de-DE"/>
              <a:t>LU ohne Materialsuche</a:t>
            </a:r>
          </a:p>
        </p:txBody>
      </p:sp>
      <p:sp>
        <p:nvSpPr>
          <p:cNvPr id="3" name="Untertitel 2">
            <a:extLst>
              <a:ext uri="{FF2B5EF4-FFF2-40B4-BE49-F238E27FC236}">
                <a16:creationId xmlns:a16="http://schemas.microsoft.com/office/drawing/2014/main" id="{A641CF12-CF49-779C-7547-204EBF9F0A93}"/>
              </a:ext>
            </a:extLst>
          </p:cNvPr>
          <p:cNvSpPr>
            <a:spLocks noGrp="1"/>
          </p:cNvSpPr>
          <p:nvPr>
            <p:ph type="subTitle" idx="1"/>
          </p:nvPr>
        </p:nvSpPr>
        <p:spPr/>
        <p:txBody>
          <a:bodyPr/>
          <a:lstStyle/>
          <a:p>
            <a:r>
              <a:rPr lang="de-DE"/>
              <a:t>Micaela Grohé und Roland Pardon</a:t>
            </a:r>
          </a:p>
          <a:p>
            <a:r>
              <a:rPr lang="de-DE"/>
              <a:t>Lern-Fair</a:t>
            </a:r>
          </a:p>
        </p:txBody>
      </p:sp>
    </p:spTree>
    <p:extLst>
      <p:ext uri="{BB962C8B-B14F-4D97-AF65-F5344CB8AC3E}">
        <p14:creationId xmlns:p14="http://schemas.microsoft.com/office/powerpoint/2010/main" val="1538808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51542-D52A-3BD8-3970-134FAE5F05C8}"/>
              </a:ext>
            </a:extLst>
          </p:cNvPr>
          <p:cNvSpPr>
            <a:spLocks noGrp="1"/>
          </p:cNvSpPr>
          <p:nvPr>
            <p:ph type="title"/>
          </p:nvPr>
        </p:nvSpPr>
        <p:spPr/>
        <p:txBody>
          <a:bodyPr/>
          <a:lstStyle/>
          <a:p>
            <a:r>
              <a:rPr lang="de-DE"/>
              <a:t>Personalisieren</a:t>
            </a:r>
            <a:br>
              <a:rPr lang="de-DE"/>
            </a:br>
            <a:r>
              <a:rPr lang="de-DE"/>
              <a:t>Prozent-rechnung</a:t>
            </a:r>
          </a:p>
        </p:txBody>
      </p:sp>
      <p:sp>
        <p:nvSpPr>
          <p:cNvPr id="3" name="Inhaltsplatzhalter 2">
            <a:extLst>
              <a:ext uri="{FF2B5EF4-FFF2-40B4-BE49-F238E27FC236}">
                <a16:creationId xmlns:a16="http://schemas.microsoft.com/office/drawing/2014/main" id="{9C639462-785F-7C66-81A2-2CB67ADE46C1}"/>
              </a:ext>
            </a:extLst>
          </p:cNvPr>
          <p:cNvSpPr>
            <a:spLocks noGrp="1"/>
          </p:cNvSpPr>
          <p:nvPr>
            <p:ph idx="1"/>
          </p:nvPr>
        </p:nvSpPr>
        <p:spPr/>
        <p:txBody>
          <a:bodyPr/>
          <a:lstStyle/>
          <a:p>
            <a:pPr marL="0" indent="0">
              <a:buNone/>
            </a:pPr>
            <a:r>
              <a:rPr lang="de-DE" i="1"/>
              <a:t>Beispiel-Idee</a:t>
            </a:r>
          </a:p>
          <a:p>
            <a:pPr marL="0" indent="0">
              <a:buNone/>
            </a:pPr>
            <a:r>
              <a:rPr lang="de-DE" i="1"/>
              <a:t>Ratenzahlung für Fernseher oder Computer, Sparpreise für Geräte, Heizkosten sparen</a:t>
            </a:r>
          </a:p>
        </p:txBody>
      </p:sp>
    </p:spTree>
    <p:extLst>
      <p:ext uri="{BB962C8B-B14F-4D97-AF65-F5344CB8AC3E}">
        <p14:creationId xmlns:p14="http://schemas.microsoft.com/office/powerpoint/2010/main" val="3616517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134BF9-650E-8C70-FE16-AC0EC71D8026}"/>
              </a:ext>
            </a:extLst>
          </p:cNvPr>
          <p:cNvSpPr>
            <a:spLocks noGrp="1"/>
          </p:cNvSpPr>
          <p:nvPr>
            <p:ph type="title"/>
          </p:nvPr>
        </p:nvSpPr>
        <p:spPr/>
        <p:txBody>
          <a:bodyPr/>
          <a:lstStyle/>
          <a:p>
            <a:r>
              <a:rPr lang="de-DE"/>
              <a:t>Personalisieren</a:t>
            </a:r>
            <a:br>
              <a:rPr lang="de-DE"/>
            </a:br>
            <a:r>
              <a:rPr lang="de-DE"/>
              <a:t>Strahlensatz</a:t>
            </a:r>
          </a:p>
        </p:txBody>
      </p:sp>
      <p:sp>
        <p:nvSpPr>
          <p:cNvPr id="3" name="Inhaltsplatzhalter 2">
            <a:extLst>
              <a:ext uri="{FF2B5EF4-FFF2-40B4-BE49-F238E27FC236}">
                <a16:creationId xmlns:a16="http://schemas.microsoft.com/office/drawing/2014/main" id="{951F61D5-C014-C006-0874-BD84696FD1AB}"/>
              </a:ext>
            </a:extLst>
          </p:cNvPr>
          <p:cNvSpPr>
            <a:spLocks noGrp="1"/>
          </p:cNvSpPr>
          <p:nvPr>
            <p:ph idx="1"/>
          </p:nvPr>
        </p:nvSpPr>
        <p:spPr/>
        <p:txBody>
          <a:bodyPr/>
          <a:lstStyle/>
          <a:p>
            <a:pPr marL="0" indent="0">
              <a:buNone/>
            </a:pPr>
            <a:r>
              <a:rPr lang="de-DE" i="1"/>
              <a:t>Beispiele: </a:t>
            </a:r>
          </a:p>
          <a:p>
            <a:r>
              <a:rPr lang="de-DE" i="1"/>
              <a:t>Zimmer-Einrichtung </a:t>
            </a:r>
            <a:r>
              <a:rPr lang="de-DE" i="1">
                <a:sym typeface="Wingdings" pitchFamily="2" charset="2"/>
              </a:rPr>
              <a:t> mehr Platz schaffen, Schrank, Sofa oder Bett aus Sozialkaufhaus soll passen, muss man vorher ausrechnen</a:t>
            </a:r>
          </a:p>
          <a:p>
            <a:r>
              <a:rPr lang="de-DE" i="1">
                <a:sym typeface="Wingdings" pitchFamily="2" charset="2"/>
              </a:rPr>
              <a:t>Wege berechnen</a:t>
            </a:r>
          </a:p>
          <a:p>
            <a:endParaRPr lang="de-DE" i="1"/>
          </a:p>
        </p:txBody>
      </p:sp>
    </p:spTree>
    <p:extLst>
      <p:ext uri="{BB962C8B-B14F-4D97-AF65-F5344CB8AC3E}">
        <p14:creationId xmlns:p14="http://schemas.microsoft.com/office/powerpoint/2010/main" val="318458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DB0F2-97F7-9EA7-22C7-EF8A19EE394B}"/>
              </a:ext>
            </a:extLst>
          </p:cNvPr>
          <p:cNvSpPr>
            <a:spLocks noGrp="1"/>
          </p:cNvSpPr>
          <p:nvPr>
            <p:ph type="title"/>
          </p:nvPr>
        </p:nvSpPr>
        <p:spPr/>
        <p:txBody>
          <a:bodyPr/>
          <a:lstStyle/>
          <a:p>
            <a:r>
              <a:rPr lang="de-DE"/>
              <a:t>Neugier wecken</a:t>
            </a:r>
          </a:p>
        </p:txBody>
      </p:sp>
      <p:sp>
        <p:nvSpPr>
          <p:cNvPr id="8" name="Inhaltsplatzhalter 7">
            <a:extLst>
              <a:ext uri="{FF2B5EF4-FFF2-40B4-BE49-F238E27FC236}">
                <a16:creationId xmlns:a16="http://schemas.microsoft.com/office/drawing/2014/main" id="{5DE88F73-96B9-59AE-6BFB-B9307A08C41C}"/>
              </a:ext>
            </a:extLst>
          </p:cNvPr>
          <p:cNvSpPr>
            <a:spLocks noGrp="1"/>
          </p:cNvSpPr>
          <p:nvPr>
            <p:ph idx="1"/>
          </p:nvPr>
        </p:nvSpPr>
        <p:spPr/>
        <p:txBody>
          <a:bodyPr/>
          <a:lstStyle/>
          <a:p>
            <a:r>
              <a:rPr lang="de-DE"/>
              <a:t>Stell dir selbst eine Frage.</a:t>
            </a:r>
          </a:p>
          <a:p>
            <a:r>
              <a:rPr lang="de-DE"/>
              <a:t>Was könnte dich daran interessieren?</a:t>
            </a:r>
          </a:p>
          <a:p>
            <a:r>
              <a:rPr lang="de-DE"/>
              <a:t>Wie kannst du etwas dazu herausfinden?</a:t>
            </a:r>
          </a:p>
          <a:p>
            <a:r>
              <a:rPr lang="de-DE"/>
              <a:t>Wann nützt dir die Prozentrechnung?</a:t>
            </a:r>
          </a:p>
          <a:p>
            <a:r>
              <a:rPr lang="de-DE"/>
              <a:t>Wobei  kann man Einleitungskompetenz gebrauchen?</a:t>
            </a:r>
          </a:p>
          <a:p>
            <a:r>
              <a:rPr lang="de-DE"/>
              <a:t>Wie funktioniert ein Handwärmer?</a:t>
            </a:r>
          </a:p>
        </p:txBody>
      </p:sp>
    </p:spTree>
    <p:extLst>
      <p:ext uri="{BB962C8B-B14F-4D97-AF65-F5344CB8AC3E}">
        <p14:creationId xmlns:p14="http://schemas.microsoft.com/office/powerpoint/2010/main" val="2956604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F4DC10-9CC4-C4F5-D569-F943CB799A25}"/>
              </a:ext>
            </a:extLst>
          </p:cNvPr>
          <p:cNvSpPr>
            <a:spLocks noGrp="1"/>
          </p:cNvSpPr>
          <p:nvPr>
            <p:ph type="title"/>
          </p:nvPr>
        </p:nvSpPr>
        <p:spPr/>
        <p:txBody>
          <a:bodyPr/>
          <a:lstStyle/>
          <a:p>
            <a:r>
              <a:rPr lang="de-DE"/>
              <a:t>Sinnfrage</a:t>
            </a:r>
            <a:br>
              <a:rPr lang="de-DE"/>
            </a:br>
            <a:r>
              <a:rPr lang="de-DE"/>
              <a:t>Einleitung</a:t>
            </a:r>
          </a:p>
        </p:txBody>
      </p:sp>
      <p:sp>
        <p:nvSpPr>
          <p:cNvPr id="3" name="Inhaltsplatzhalter 2">
            <a:extLst>
              <a:ext uri="{FF2B5EF4-FFF2-40B4-BE49-F238E27FC236}">
                <a16:creationId xmlns:a16="http://schemas.microsoft.com/office/drawing/2014/main" id="{99DFCDA9-D22D-528F-83F2-AD6D19A53C87}"/>
              </a:ext>
            </a:extLst>
          </p:cNvPr>
          <p:cNvSpPr>
            <a:spLocks noGrp="1"/>
          </p:cNvSpPr>
          <p:nvPr>
            <p:ph idx="1"/>
          </p:nvPr>
        </p:nvSpPr>
        <p:spPr/>
        <p:txBody>
          <a:bodyPr/>
          <a:lstStyle/>
          <a:p>
            <a:pPr marL="0" indent="0">
              <a:buNone/>
            </a:pPr>
            <a:r>
              <a:rPr lang="de-DE" i="1"/>
              <a:t>Was habe ich davon, wenn ich Einleitungen verfassen kann?</a:t>
            </a:r>
          </a:p>
          <a:p>
            <a:pPr marL="0" indent="0">
              <a:buNone/>
            </a:pPr>
            <a:endParaRPr lang="de-DE" i="1"/>
          </a:p>
          <a:p>
            <a:r>
              <a:rPr lang="de-DE"/>
              <a:t>Du kannst verständlich größere Zusammenhänge darstellen.</a:t>
            </a:r>
          </a:p>
          <a:p>
            <a:r>
              <a:rPr lang="de-DE"/>
              <a:t>Du kannst Wichtiges von Nebensächlichem unterscheiden.</a:t>
            </a:r>
          </a:p>
          <a:p>
            <a:r>
              <a:rPr lang="de-DE"/>
              <a:t>Du kannst kurz und klar zusammenfassen.</a:t>
            </a:r>
          </a:p>
          <a:p>
            <a:r>
              <a:rPr lang="de-DE"/>
              <a:t>Du kannst alle Deutsch-Aufsätze sicher beginnen, sodass gleich am Anfang etwas da steht, für das du wenig Zeit brauchst.</a:t>
            </a:r>
          </a:p>
          <a:p>
            <a:r>
              <a:rPr lang="de-DE"/>
              <a:t>Du beherrschst 2-3 Satzkonstruktionen, die du beliebig erweitern kannst und die auch im Alltag nützlich sind.</a:t>
            </a:r>
          </a:p>
          <a:p>
            <a:endParaRPr lang="de-DE"/>
          </a:p>
        </p:txBody>
      </p:sp>
    </p:spTree>
    <p:extLst>
      <p:ext uri="{BB962C8B-B14F-4D97-AF65-F5344CB8AC3E}">
        <p14:creationId xmlns:p14="http://schemas.microsoft.com/office/powerpoint/2010/main" val="54160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01C5-B17C-C370-5469-C7A9547FB0C8}"/>
              </a:ext>
            </a:extLst>
          </p:cNvPr>
          <p:cNvSpPr>
            <a:spLocks noGrp="1"/>
          </p:cNvSpPr>
          <p:nvPr>
            <p:ph type="title"/>
          </p:nvPr>
        </p:nvSpPr>
        <p:spPr/>
        <p:txBody>
          <a:bodyPr/>
          <a:lstStyle/>
          <a:p>
            <a:r>
              <a:rPr lang="de-DE"/>
              <a:t>Vorstellung</a:t>
            </a:r>
            <a:br>
              <a:rPr lang="de-DE"/>
            </a:br>
            <a:r>
              <a:rPr lang="de-DE"/>
              <a:t>Möglichkeiten</a:t>
            </a:r>
          </a:p>
        </p:txBody>
      </p:sp>
      <p:sp>
        <p:nvSpPr>
          <p:cNvPr id="4" name="Inhaltsplatzhalter 3">
            <a:extLst>
              <a:ext uri="{FF2B5EF4-FFF2-40B4-BE49-F238E27FC236}">
                <a16:creationId xmlns:a16="http://schemas.microsoft.com/office/drawing/2014/main" id="{C5BF8D28-8A6B-65B0-2495-E6C507EEE0B7}"/>
              </a:ext>
            </a:extLst>
          </p:cNvPr>
          <p:cNvSpPr>
            <a:spLocks noGrp="1"/>
          </p:cNvSpPr>
          <p:nvPr>
            <p:ph idx="1"/>
          </p:nvPr>
        </p:nvSpPr>
        <p:spPr>
          <a:xfrm>
            <a:off x="3869268" y="864108"/>
            <a:ext cx="7315200" cy="2560320"/>
          </a:xfrm>
        </p:spPr>
        <p:txBody>
          <a:bodyPr>
            <a:normAutofit/>
          </a:bodyPr>
          <a:lstStyle/>
          <a:p>
            <a:pPr marL="0" indent="0">
              <a:buNone/>
            </a:pPr>
            <a:r>
              <a:rPr lang="de-DE" sz="3200"/>
              <a:t>Vorstellung aktivieren durch</a:t>
            </a:r>
          </a:p>
          <a:p>
            <a:r>
              <a:rPr lang="de-DE" sz="3200"/>
              <a:t>Lebensweltbezug</a:t>
            </a:r>
          </a:p>
          <a:p>
            <a:r>
              <a:rPr lang="de-DE" sz="3200"/>
              <a:t>Personalisierung</a:t>
            </a:r>
          </a:p>
          <a:p>
            <a:r>
              <a:rPr lang="de-DE" sz="3200"/>
              <a:t>Gefühl</a:t>
            </a:r>
          </a:p>
        </p:txBody>
      </p:sp>
      <p:pic>
        <p:nvPicPr>
          <p:cNvPr id="7" name="Grafik 6" descr="Ein Bild, das Fleisch, Saucisson de Lyon, Tierfett, Salami enthält.&#10;&#10;Automatisch generierte Beschreibung">
            <a:extLst>
              <a:ext uri="{FF2B5EF4-FFF2-40B4-BE49-F238E27FC236}">
                <a16:creationId xmlns:a16="http://schemas.microsoft.com/office/drawing/2014/main" id="{9BD962DC-65B6-DA10-6B17-47BCCDFD3CA0}"/>
              </a:ext>
            </a:extLst>
          </p:cNvPr>
          <p:cNvPicPr>
            <a:picLocks noChangeAspect="1"/>
          </p:cNvPicPr>
          <p:nvPr/>
        </p:nvPicPr>
        <p:blipFill>
          <a:blip r:embed="rId2"/>
          <a:stretch>
            <a:fillRect/>
          </a:stretch>
        </p:blipFill>
        <p:spPr>
          <a:xfrm>
            <a:off x="6096000" y="3433573"/>
            <a:ext cx="3529263" cy="2646947"/>
          </a:xfrm>
          <a:prstGeom prst="rect">
            <a:avLst/>
          </a:prstGeom>
        </p:spPr>
      </p:pic>
    </p:spTree>
    <p:extLst>
      <p:ext uri="{BB962C8B-B14F-4D97-AF65-F5344CB8AC3E}">
        <p14:creationId xmlns:p14="http://schemas.microsoft.com/office/powerpoint/2010/main" val="3512630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31F0EC-A742-6EC3-A81B-95201A3AD822}"/>
              </a:ext>
            </a:extLst>
          </p:cNvPr>
          <p:cNvSpPr>
            <a:spLocks noGrp="1"/>
          </p:cNvSpPr>
          <p:nvPr>
            <p:ph type="title"/>
          </p:nvPr>
        </p:nvSpPr>
        <p:spPr/>
        <p:txBody>
          <a:bodyPr/>
          <a:lstStyle/>
          <a:p>
            <a:r>
              <a:rPr lang="de-DE"/>
              <a:t>Vorstellung</a:t>
            </a:r>
            <a:br>
              <a:rPr lang="de-DE"/>
            </a:br>
            <a:r>
              <a:rPr lang="de-DE"/>
              <a:t>aktivieren</a:t>
            </a:r>
            <a:br>
              <a:rPr lang="de-DE"/>
            </a:br>
            <a:r>
              <a:rPr lang="de-DE"/>
              <a:t>Beispiele</a:t>
            </a:r>
          </a:p>
        </p:txBody>
      </p:sp>
      <p:sp>
        <p:nvSpPr>
          <p:cNvPr id="3" name="Inhaltsplatzhalter 2">
            <a:extLst>
              <a:ext uri="{FF2B5EF4-FFF2-40B4-BE49-F238E27FC236}">
                <a16:creationId xmlns:a16="http://schemas.microsoft.com/office/drawing/2014/main" id="{03D9415B-C115-93B0-508D-FA189BC9BE3B}"/>
              </a:ext>
            </a:extLst>
          </p:cNvPr>
          <p:cNvSpPr>
            <a:spLocks noGrp="1"/>
          </p:cNvSpPr>
          <p:nvPr>
            <p:ph idx="1"/>
          </p:nvPr>
        </p:nvSpPr>
        <p:spPr/>
        <p:txBody>
          <a:bodyPr/>
          <a:lstStyle/>
          <a:p>
            <a:r>
              <a:rPr lang="de-DE"/>
              <a:t>unerwartete Fragen zu „Nebensachen“ stellen: „Wie stellst du dir diesen Stuhl vor, auf den sich der Mann setzt?“ (Grammatik-Beispielsätze) „Und was macht er überhaupt in diesem Büro?“ </a:t>
            </a:r>
            <a:r>
              <a:rPr lang="de-DE">
                <a:sym typeface="Wingdings" pitchFamily="2" charset="2"/>
              </a:rPr>
              <a:t> Wenn „Keine Ahnung.“ folgt, unbedingt weiterfragen: „Na, wie sieht denn dieses Büro in deinem Kopfkino aus?“</a:t>
            </a:r>
          </a:p>
          <a:p>
            <a:r>
              <a:rPr lang="de-DE">
                <a:sym typeface="Wingdings" pitchFamily="2" charset="2"/>
              </a:rPr>
              <a:t>„Wenn du den Strahlensatz farblich/mit Materialien/in einem Game darstellen müsstest: Wie sähe das aus?“</a:t>
            </a:r>
          </a:p>
          <a:p>
            <a:r>
              <a:rPr lang="de-DE"/>
              <a:t>„Stell dir vor, du müsstest diese ... (Aufgabe, Textinhalt) Wie würdest du vorgehen?“</a:t>
            </a:r>
          </a:p>
          <a:p>
            <a:r>
              <a:rPr lang="de-DE"/>
              <a:t>Alternativen &amp; Optionen: „Welches andere Ende könnte diese Geschichte eigentlich noch haben?“, „Wie könntest du diese (mathematische) Regel deiner kleinen Schwester erklären?“</a:t>
            </a:r>
          </a:p>
        </p:txBody>
      </p:sp>
    </p:spTree>
    <p:extLst>
      <p:ext uri="{BB962C8B-B14F-4D97-AF65-F5344CB8AC3E}">
        <p14:creationId xmlns:p14="http://schemas.microsoft.com/office/powerpoint/2010/main" val="271860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A5EA3-8AD1-B072-E8FC-F8AE5C6910C7}"/>
              </a:ext>
            </a:extLst>
          </p:cNvPr>
          <p:cNvSpPr>
            <a:spLocks noGrp="1"/>
          </p:cNvSpPr>
          <p:nvPr>
            <p:ph type="title"/>
          </p:nvPr>
        </p:nvSpPr>
        <p:spPr/>
        <p:txBody>
          <a:bodyPr/>
          <a:lstStyle/>
          <a:p>
            <a:r>
              <a:rPr lang="de-DE"/>
              <a:t>Aktivierung</a:t>
            </a:r>
          </a:p>
        </p:txBody>
      </p:sp>
      <p:graphicFrame>
        <p:nvGraphicFramePr>
          <p:cNvPr id="5" name="Inhaltsplatzhalter 2">
            <a:extLst>
              <a:ext uri="{FF2B5EF4-FFF2-40B4-BE49-F238E27FC236}">
                <a16:creationId xmlns:a16="http://schemas.microsoft.com/office/drawing/2014/main" id="{C6B7D613-C350-B340-6665-73B6ACABCEED}"/>
              </a:ext>
            </a:extLst>
          </p:cNvPr>
          <p:cNvGraphicFramePr>
            <a:graphicFrameLocks noGrp="1"/>
          </p:cNvGraphicFramePr>
          <p:nvPr>
            <p:ph idx="1"/>
            <p:extLst>
              <p:ext uri="{D42A27DB-BD31-4B8C-83A1-F6EECF244321}">
                <p14:modId xmlns:p14="http://schemas.microsoft.com/office/powerpoint/2010/main" val="3286221195"/>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063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6B894-D095-DA49-9EA0-2B5EE8936119}"/>
              </a:ext>
            </a:extLst>
          </p:cNvPr>
          <p:cNvSpPr>
            <a:spLocks noGrp="1"/>
          </p:cNvSpPr>
          <p:nvPr>
            <p:ph type="title"/>
          </p:nvPr>
        </p:nvSpPr>
        <p:spPr/>
        <p:txBody>
          <a:bodyPr/>
          <a:lstStyle/>
          <a:p>
            <a:r>
              <a:rPr lang="de-DE"/>
              <a:t>Aktivierung Mathematik</a:t>
            </a:r>
          </a:p>
        </p:txBody>
      </p:sp>
      <p:sp>
        <p:nvSpPr>
          <p:cNvPr id="3" name="Inhaltsplatzhalter 2">
            <a:extLst>
              <a:ext uri="{FF2B5EF4-FFF2-40B4-BE49-F238E27FC236}">
                <a16:creationId xmlns:a16="http://schemas.microsoft.com/office/drawing/2014/main" id="{DF1E668A-C178-E5C2-7509-A761480F85F5}"/>
              </a:ext>
            </a:extLst>
          </p:cNvPr>
          <p:cNvSpPr>
            <a:spLocks noGrp="1"/>
          </p:cNvSpPr>
          <p:nvPr>
            <p:ph idx="1"/>
          </p:nvPr>
        </p:nvSpPr>
        <p:spPr/>
        <p:txBody>
          <a:bodyPr/>
          <a:lstStyle/>
          <a:p>
            <a:pPr marL="0" indent="0">
              <a:buNone/>
            </a:pPr>
            <a:r>
              <a:rPr lang="de-DE"/>
              <a:t>Mathematik</a:t>
            </a:r>
          </a:p>
          <a:p>
            <a:r>
              <a:rPr lang="de-DE" i="1"/>
              <a:t>Einfach-Aufgabe, die man nicht ablehenen kann</a:t>
            </a:r>
          </a:p>
          <a:p>
            <a:r>
              <a:rPr lang="de-DE" i="1"/>
              <a:t>Könnte man auch eine andere Stelle der Strahlen als unbekannt voraussetzen (x)?</a:t>
            </a:r>
          </a:p>
          <a:p>
            <a:r>
              <a:rPr lang="de-DE" i="1"/>
              <a:t>„Bitte stell mir eine Aufgabe. Ich rechne Sie dir vor und mache mindestens einen Fehler. Du bist der Kontrolleur!“</a:t>
            </a:r>
          </a:p>
        </p:txBody>
      </p:sp>
    </p:spTree>
    <p:extLst>
      <p:ext uri="{BB962C8B-B14F-4D97-AF65-F5344CB8AC3E}">
        <p14:creationId xmlns:p14="http://schemas.microsoft.com/office/powerpoint/2010/main" val="77274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1E33DB-2554-8746-BC47-FC27FC342DFD}"/>
              </a:ext>
            </a:extLst>
          </p:cNvPr>
          <p:cNvSpPr>
            <a:spLocks noGrp="1"/>
          </p:cNvSpPr>
          <p:nvPr>
            <p:ph type="title"/>
          </p:nvPr>
        </p:nvSpPr>
        <p:spPr/>
        <p:txBody>
          <a:bodyPr/>
          <a:lstStyle/>
          <a:p>
            <a:r>
              <a:rPr lang="de-DE"/>
              <a:t>Aktivierung Deutsch</a:t>
            </a:r>
          </a:p>
        </p:txBody>
      </p:sp>
      <p:sp>
        <p:nvSpPr>
          <p:cNvPr id="3" name="Inhaltsplatzhalter 2">
            <a:extLst>
              <a:ext uri="{FF2B5EF4-FFF2-40B4-BE49-F238E27FC236}">
                <a16:creationId xmlns:a16="http://schemas.microsoft.com/office/drawing/2014/main" id="{93125E28-A51E-7B50-12DE-F23EF131D3E0}"/>
              </a:ext>
            </a:extLst>
          </p:cNvPr>
          <p:cNvSpPr>
            <a:spLocks noGrp="1"/>
          </p:cNvSpPr>
          <p:nvPr>
            <p:ph idx="1"/>
          </p:nvPr>
        </p:nvSpPr>
        <p:spPr/>
        <p:txBody>
          <a:bodyPr/>
          <a:lstStyle/>
          <a:p>
            <a:r>
              <a:rPr lang="de-DE"/>
              <a:t>Aufgabe im Wortlaut fehlerfrei abschreiben</a:t>
            </a:r>
          </a:p>
          <a:p>
            <a:r>
              <a:rPr lang="de-DE"/>
              <a:t>jedes Wort im Satz so lange mit allen Satzglied-Fragen (Wer? Wen? Wem? Wessen? Wo? Wann? Warum? Wie?) befragen, bis eine passt</a:t>
            </a:r>
          </a:p>
          <a:p>
            <a:r>
              <a:rPr lang="de-DE"/>
              <a:t>Wörter auflisten, die in der Einleitung vorkommen müssen</a:t>
            </a:r>
          </a:p>
          <a:p>
            <a:r>
              <a:rPr lang="de-DE"/>
              <a:t>Helfer:in schreibt fehlerhafte Lösung, Lernpartner:in korrigiert</a:t>
            </a:r>
          </a:p>
        </p:txBody>
      </p:sp>
    </p:spTree>
    <p:extLst>
      <p:ext uri="{BB962C8B-B14F-4D97-AF65-F5344CB8AC3E}">
        <p14:creationId xmlns:p14="http://schemas.microsoft.com/office/powerpoint/2010/main" val="1147576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0B8FF1-9E3E-D94C-442B-CF44D5C00FBF}"/>
              </a:ext>
            </a:extLst>
          </p:cNvPr>
          <p:cNvSpPr>
            <a:spLocks noGrp="1"/>
          </p:cNvSpPr>
          <p:nvPr>
            <p:ph type="title"/>
          </p:nvPr>
        </p:nvSpPr>
        <p:spPr/>
        <p:txBody>
          <a:bodyPr/>
          <a:lstStyle/>
          <a:p>
            <a:r>
              <a:rPr lang="de-DE"/>
              <a:t>Sinnfrage</a:t>
            </a:r>
            <a:br>
              <a:rPr lang="de-DE"/>
            </a:br>
            <a:r>
              <a:rPr lang="de-DE"/>
              <a:t>Grammatik </a:t>
            </a:r>
          </a:p>
        </p:txBody>
      </p:sp>
      <p:sp>
        <p:nvSpPr>
          <p:cNvPr id="3" name="Inhaltsplatzhalter 2">
            <a:extLst>
              <a:ext uri="{FF2B5EF4-FFF2-40B4-BE49-F238E27FC236}">
                <a16:creationId xmlns:a16="http://schemas.microsoft.com/office/drawing/2014/main" id="{7E7546A2-40E5-1BEF-D184-0EE52B7D110B}"/>
              </a:ext>
            </a:extLst>
          </p:cNvPr>
          <p:cNvSpPr>
            <a:spLocks noGrp="1"/>
          </p:cNvSpPr>
          <p:nvPr>
            <p:ph idx="1"/>
          </p:nvPr>
        </p:nvSpPr>
        <p:spPr/>
        <p:txBody>
          <a:bodyPr/>
          <a:lstStyle/>
          <a:p>
            <a:pPr marL="0" indent="0">
              <a:buNone/>
            </a:pPr>
            <a:r>
              <a:rPr lang="de-DE" i="1"/>
              <a:t>Was habe ich davon, wenn ich Satzglieder bestimmen kann?</a:t>
            </a:r>
          </a:p>
          <a:p>
            <a:r>
              <a:rPr lang="de-DE"/>
              <a:t>Wer Satzglieder erkennt, setzt Kommas richtig </a:t>
            </a:r>
            <a:r>
              <a:rPr lang="de-DE">
                <a:sym typeface="Wingdings" pitchFamily="2" charset="2"/>
              </a:rPr>
              <a:t> </a:t>
            </a:r>
            <a:br>
              <a:rPr lang="de-DE">
                <a:sym typeface="Wingdings" pitchFamily="2" charset="2"/>
              </a:rPr>
            </a:br>
            <a:r>
              <a:rPr lang="de-DE">
                <a:sym typeface="Wingdings" pitchFamily="2" charset="2"/>
              </a:rPr>
              <a:t>pro Prädikat ein Satzzeichen</a:t>
            </a:r>
          </a:p>
          <a:p>
            <a:r>
              <a:rPr lang="de-DE">
                <a:sym typeface="Wingdings" pitchFamily="2" charset="2"/>
              </a:rPr>
              <a:t>Du fühlst dich in der deutschen Sprache zu Hause und sagst nie mehr Looser-Sätze wie „Grammatik kann ich nicht.“</a:t>
            </a:r>
          </a:p>
          <a:p>
            <a:r>
              <a:rPr lang="de-DE">
                <a:sym typeface="Wingdings" pitchFamily="2" charset="2"/>
              </a:rPr>
              <a:t>Stell dir vor: In 15 Jahren bist du berufstätig... Was bist du dann? Ja, genau, du bist dann ... Deine Chefin lädt dich zu einer Feier ein. Du ziehst dich chic an, bist pünktlich, hast einen Blumenstrauß dabei etc. Du kommst mit Leuten ins Gespräch und sitzt schließlich neben dem Partner deiner Chefin. Wie sich herausstellt, ist er Lektor in einem Verlag. Er beklagt sich über die schlechte Sprache der Autor:innen. Du hörst interessiert zu und kannst eine Meinung vertreten. Du gehörst dazu.</a:t>
            </a:r>
            <a:endParaRPr lang="de-DE"/>
          </a:p>
        </p:txBody>
      </p:sp>
    </p:spTree>
    <p:extLst>
      <p:ext uri="{BB962C8B-B14F-4D97-AF65-F5344CB8AC3E}">
        <p14:creationId xmlns:p14="http://schemas.microsoft.com/office/powerpoint/2010/main" val="2772640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EB065-64E3-5762-1437-031701A6A288}"/>
              </a:ext>
            </a:extLst>
          </p:cNvPr>
          <p:cNvSpPr>
            <a:spLocks noGrp="1"/>
          </p:cNvSpPr>
          <p:nvPr>
            <p:ph type="title"/>
          </p:nvPr>
        </p:nvSpPr>
        <p:spPr/>
        <p:txBody>
          <a:bodyPr/>
          <a:lstStyle/>
          <a:p>
            <a:r>
              <a:rPr lang="de-DE"/>
              <a:t>Zeitaufwand</a:t>
            </a:r>
          </a:p>
        </p:txBody>
      </p:sp>
      <p:sp>
        <p:nvSpPr>
          <p:cNvPr id="3" name="Inhaltsplatzhalter 2">
            <a:extLst>
              <a:ext uri="{FF2B5EF4-FFF2-40B4-BE49-F238E27FC236}">
                <a16:creationId xmlns:a16="http://schemas.microsoft.com/office/drawing/2014/main" id="{E3A6F850-18C6-3758-59E7-7642FF8BADCE}"/>
              </a:ext>
            </a:extLst>
          </p:cNvPr>
          <p:cNvSpPr>
            <a:spLocks noGrp="1"/>
          </p:cNvSpPr>
          <p:nvPr>
            <p:ph idx="1"/>
          </p:nvPr>
        </p:nvSpPr>
        <p:spPr/>
        <p:txBody>
          <a:bodyPr/>
          <a:lstStyle/>
          <a:p>
            <a:pPr marL="0" indent="0">
              <a:buNone/>
            </a:pPr>
            <a:r>
              <a:rPr lang="de-DE"/>
              <a:t>Wie viel Zeit investierst du wöchentlich in Materialsuche?</a:t>
            </a:r>
          </a:p>
        </p:txBody>
      </p:sp>
    </p:spTree>
    <p:extLst>
      <p:ext uri="{BB962C8B-B14F-4D97-AF65-F5344CB8AC3E}">
        <p14:creationId xmlns:p14="http://schemas.microsoft.com/office/powerpoint/2010/main" val="1722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248A64-D920-1F96-693A-6F0908226A65}"/>
              </a:ext>
            </a:extLst>
          </p:cNvPr>
          <p:cNvSpPr>
            <a:spLocks noGrp="1"/>
          </p:cNvSpPr>
          <p:nvPr>
            <p:ph type="title"/>
          </p:nvPr>
        </p:nvSpPr>
        <p:spPr/>
        <p:txBody>
          <a:bodyPr/>
          <a:lstStyle/>
          <a:p>
            <a:r>
              <a:rPr lang="de-DE"/>
              <a:t>dürfen &amp; können</a:t>
            </a:r>
          </a:p>
        </p:txBody>
      </p:sp>
      <p:graphicFrame>
        <p:nvGraphicFramePr>
          <p:cNvPr id="5" name="Inhaltsplatzhalter 2">
            <a:extLst>
              <a:ext uri="{FF2B5EF4-FFF2-40B4-BE49-F238E27FC236}">
                <a16:creationId xmlns:a16="http://schemas.microsoft.com/office/drawing/2014/main" id="{F886BF43-392C-3F4F-152D-B900A0267B03}"/>
              </a:ext>
            </a:extLst>
          </p:cNvPr>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496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3EB32A-E4EE-9C16-35DA-D668AE518FEF}"/>
              </a:ext>
            </a:extLst>
          </p:cNvPr>
          <p:cNvSpPr>
            <a:spLocks noGrp="1"/>
          </p:cNvSpPr>
          <p:nvPr>
            <p:ph type="title"/>
          </p:nvPr>
        </p:nvSpPr>
        <p:spPr/>
        <p:txBody>
          <a:bodyPr/>
          <a:lstStyle/>
          <a:p>
            <a:r>
              <a:rPr lang="de-DE"/>
              <a:t>und Tschüss!</a:t>
            </a:r>
          </a:p>
        </p:txBody>
      </p:sp>
      <p:sp>
        <p:nvSpPr>
          <p:cNvPr id="3" name="Inhaltsplatzhalter 2">
            <a:extLst>
              <a:ext uri="{FF2B5EF4-FFF2-40B4-BE49-F238E27FC236}">
                <a16:creationId xmlns:a16="http://schemas.microsoft.com/office/drawing/2014/main" id="{DB6F6371-C69E-508A-7E0A-080862305C6E}"/>
              </a:ext>
            </a:extLst>
          </p:cNvPr>
          <p:cNvSpPr>
            <a:spLocks noGrp="1"/>
          </p:cNvSpPr>
          <p:nvPr>
            <p:ph idx="1"/>
          </p:nvPr>
        </p:nvSpPr>
        <p:spPr/>
        <p:txBody>
          <a:bodyPr/>
          <a:lstStyle/>
          <a:p>
            <a:r>
              <a:rPr lang="de-DE">
                <a:hlinkClick r:id="rId2"/>
              </a:rPr>
              <a:t>www.mgrohee.de</a:t>
            </a:r>
            <a:endParaRPr lang="de-DE"/>
          </a:p>
          <a:p>
            <a:endParaRPr lang="de-DE"/>
          </a:p>
          <a:p>
            <a:r>
              <a:rPr lang="de-DE">
                <a:hlinkClick r:id="rId3"/>
              </a:rPr>
              <a:t>micaela.grohe@lern-fair.de</a:t>
            </a:r>
            <a:endParaRPr lang="de-DE"/>
          </a:p>
        </p:txBody>
      </p:sp>
    </p:spTree>
    <p:extLst>
      <p:ext uri="{BB962C8B-B14F-4D97-AF65-F5344CB8AC3E}">
        <p14:creationId xmlns:p14="http://schemas.microsoft.com/office/powerpoint/2010/main" val="290499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9BD7C2-936E-5392-2339-92EC2B1F7192}"/>
              </a:ext>
            </a:extLst>
          </p:cNvPr>
          <p:cNvSpPr>
            <a:spLocks noGrp="1"/>
          </p:cNvSpPr>
          <p:nvPr>
            <p:ph type="title"/>
          </p:nvPr>
        </p:nvSpPr>
        <p:spPr/>
        <p:txBody>
          <a:bodyPr/>
          <a:lstStyle/>
          <a:p>
            <a:r>
              <a:rPr lang="de-DE"/>
              <a:t>Aufgaben</a:t>
            </a:r>
          </a:p>
        </p:txBody>
      </p:sp>
      <p:sp>
        <p:nvSpPr>
          <p:cNvPr id="3" name="Inhaltsplatzhalter 2">
            <a:extLst>
              <a:ext uri="{FF2B5EF4-FFF2-40B4-BE49-F238E27FC236}">
                <a16:creationId xmlns:a16="http://schemas.microsoft.com/office/drawing/2014/main" id="{4C706786-D1A8-EA89-F915-3416BD814A41}"/>
              </a:ext>
            </a:extLst>
          </p:cNvPr>
          <p:cNvSpPr>
            <a:spLocks noGrp="1"/>
          </p:cNvSpPr>
          <p:nvPr>
            <p:ph idx="1"/>
          </p:nvPr>
        </p:nvSpPr>
        <p:spPr/>
        <p:txBody>
          <a:bodyPr/>
          <a:lstStyle/>
          <a:p>
            <a:r>
              <a:rPr lang="de-DE"/>
              <a:t>Deutsch: Einleitung Textanalyse literarisch</a:t>
            </a:r>
          </a:p>
          <a:p>
            <a:r>
              <a:rPr lang="de-DE"/>
              <a:t>Deutsch: Zeitformen des Verbs</a:t>
            </a:r>
          </a:p>
          <a:p>
            <a:r>
              <a:rPr lang="de-DE"/>
              <a:t>Mathematik: </a:t>
            </a:r>
            <a:r>
              <a:rPr lang="de-DE" b="0" i="0" u="none" strike="noStrike">
                <a:solidFill>
                  <a:srgbClr val="474747"/>
                </a:solidFill>
                <a:effectLst/>
                <a:latin typeface="Google Sans"/>
              </a:rPr>
              <a:t>Der zweite </a:t>
            </a:r>
            <a:r>
              <a:rPr lang="de-DE" b="0" i="0" u="none" strike="noStrike">
                <a:solidFill>
                  <a:srgbClr val="040C28"/>
                </a:solidFill>
                <a:effectLst/>
                <a:latin typeface="Google Sans"/>
              </a:rPr>
              <a:t>Strahlensatz</a:t>
            </a:r>
            <a:r>
              <a:rPr lang="de-DE" b="0" i="0" u="none" strike="noStrike">
                <a:solidFill>
                  <a:srgbClr val="474747"/>
                </a:solidFill>
                <a:effectLst/>
                <a:latin typeface="Google Sans"/>
              </a:rPr>
              <a:t> setzt Abschnitte auf den Parallelen ins Verhältnis zu den Abschnitten auf einem Strahl.</a:t>
            </a:r>
          </a:p>
          <a:p>
            <a:r>
              <a:rPr lang="de-DE">
                <a:solidFill>
                  <a:srgbClr val="474747"/>
                </a:solidFill>
                <a:latin typeface="Google Sans"/>
              </a:rPr>
              <a:t>Mathematik: Prozentrechnung</a:t>
            </a:r>
            <a:endParaRPr lang="de-DE"/>
          </a:p>
        </p:txBody>
      </p:sp>
    </p:spTree>
    <p:extLst>
      <p:ext uri="{BB962C8B-B14F-4D97-AF65-F5344CB8AC3E}">
        <p14:creationId xmlns:p14="http://schemas.microsoft.com/office/powerpoint/2010/main" val="407622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B04FE2-43DC-D6E3-87CC-4EBED84A67B6}"/>
              </a:ext>
            </a:extLst>
          </p:cNvPr>
          <p:cNvSpPr>
            <a:spLocks noGrp="1"/>
          </p:cNvSpPr>
          <p:nvPr>
            <p:ph type="title"/>
          </p:nvPr>
        </p:nvSpPr>
        <p:spPr/>
        <p:txBody>
          <a:bodyPr/>
          <a:lstStyle/>
          <a:p>
            <a:r>
              <a:rPr lang="de-DE"/>
              <a:t>Material &amp; Zeit</a:t>
            </a:r>
          </a:p>
        </p:txBody>
      </p:sp>
      <p:sp>
        <p:nvSpPr>
          <p:cNvPr id="3" name="Inhaltsplatzhalter 2">
            <a:extLst>
              <a:ext uri="{FF2B5EF4-FFF2-40B4-BE49-F238E27FC236}">
                <a16:creationId xmlns:a16="http://schemas.microsoft.com/office/drawing/2014/main" id="{85B555B1-5637-D01D-632D-3830842F01A7}"/>
              </a:ext>
            </a:extLst>
          </p:cNvPr>
          <p:cNvSpPr>
            <a:spLocks noGrp="1"/>
          </p:cNvSpPr>
          <p:nvPr>
            <p:ph idx="1"/>
          </p:nvPr>
        </p:nvSpPr>
        <p:spPr>
          <a:xfrm>
            <a:off x="3869268" y="864108"/>
            <a:ext cx="5122333" cy="5120640"/>
          </a:xfrm>
        </p:spPr>
        <p:txBody>
          <a:bodyPr>
            <a:normAutofit/>
          </a:bodyPr>
          <a:lstStyle/>
          <a:p>
            <a:pPr algn="l">
              <a:spcAft>
                <a:spcPts val="1725"/>
              </a:spcAft>
            </a:pPr>
            <a:r>
              <a:rPr lang="de-DE"/>
              <a:t>cornelsen.de </a:t>
            </a:r>
            <a:r>
              <a:rPr lang="de-DE">
                <a:sym typeface="Wingdings" pitchFamily="2" charset="2"/>
              </a:rPr>
              <a:t> viele unbrauchbare Schritte, für Analyse und Erörterung, viele (gute) Fragen, aber kein Modell</a:t>
            </a:r>
          </a:p>
          <a:p>
            <a:pPr algn="l">
              <a:spcAft>
                <a:spcPts val="1725"/>
              </a:spcAft>
            </a:pPr>
            <a:r>
              <a:rPr lang="de-DE">
                <a:sym typeface="Wingdings" pitchFamily="2" charset="2"/>
              </a:rPr>
              <a:t>Suche kostet viel Zeit, fast nur Anleitungen zum Aufgabenformat allgemein</a:t>
            </a:r>
          </a:p>
          <a:p>
            <a:pPr algn="l">
              <a:spcAft>
                <a:spcPts val="1725"/>
              </a:spcAft>
            </a:pPr>
            <a:r>
              <a:rPr lang="de-DE">
                <a:sym typeface="Wingdings" pitchFamily="2" charset="2"/>
              </a:rPr>
              <a:t>MathemathikFee  2‘ Video, setzt einiges voraus, Ziel fehlt, Winkel, sehr sachlich</a:t>
            </a:r>
          </a:p>
          <a:p>
            <a:pPr algn="l">
              <a:spcAft>
                <a:spcPts val="1725"/>
              </a:spcAft>
            </a:pPr>
            <a:r>
              <a:rPr lang="de-DE">
                <a:sym typeface="Wingdings" pitchFamily="2" charset="2"/>
              </a:rPr>
              <a:t>kapiert.de  Ziel, Lebensweltbezug, Beispiele, kostenpflichtig</a:t>
            </a:r>
            <a:endParaRPr lang="de-DE"/>
          </a:p>
        </p:txBody>
      </p:sp>
    </p:spTree>
    <p:extLst>
      <p:ext uri="{BB962C8B-B14F-4D97-AF65-F5344CB8AC3E}">
        <p14:creationId xmlns:p14="http://schemas.microsoft.com/office/powerpoint/2010/main" val="262548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ED672D-7D89-9A15-8F93-91B67710F163}"/>
              </a:ext>
            </a:extLst>
          </p:cNvPr>
          <p:cNvSpPr>
            <a:spLocks noGrp="1"/>
          </p:cNvSpPr>
          <p:nvPr>
            <p:ph type="title"/>
          </p:nvPr>
        </p:nvSpPr>
        <p:spPr/>
        <p:txBody>
          <a:bodyPr/>
          <a:lstStyle/>
          <a:p>
            <a:r>
              <a:rPr lang="de-DE"/>
              <a:t>Materialsuche</a:t>
            </a:r>
          </a:p>
        </p:txBody>
      </p:sp>
      <p:graphicFrame>
        <p:nvGraphicFramePr>
          <p:cNvPr id="5" name="Inhaltsplatzhalter 2">
            <a:extLst>
              <a:ext uri="{FF2B5EF4-FFF2-40B4-BE49-F238E27FC236}">
                <a16:creationId xmlns:a16="http://schemas.microsoft.com/office/drawing/2014/main" id="{A1669453-19AA-CD4C-1D7E-658C43673BB6}"/>
              </a:ext>
            </a:extLst>
          </p:cNvPr>
          <p:cNvGraphicFramePr>
            <a:graphicFrameLocks noGrp="1"/>
          </p:cNvGraphicFramePr>
          <p:nvPr>
            <p:ph idx="1"/>
            <p:extLst>
              <p:ext uri="{D42A27DB-BD31-4B8C-83A1-F6EECF244321}">
                <p14:modId xmlns:p14="http://schemas.microsoft.com/office/powerpoint/2010/main" val="3905592756"/>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48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221AC-99D9-4314-3025-425F4B7CDC62}"/>
              </a:ext>
            </a:extLst>
          </p:cNvPr>
          <p:cNvSpPr>
            <a:spLocks noGrp="1"/>
          </p:cNvSpPr>
          <p:nvPr>
            <p:ph type="title"/>
          </p:nvPr>
        </p:nvSpPr>
        <p:spPr/>
        <p:txBody>
          <a:bodyPr>
            <a:normAutofit/>
          </a:bodyPr>
          <a:lstStyle/>
          <a:p>
            <a:r>
              <a:rPr lang="de-DE"/>
              <a:t>Motivation</a:t>
            </a:r>
          </a:p>
        </p:txBody>
      </p:sp>
      <p:graphicFrame>
        <p:nvGraphicFramePr>
          <p:cNvPr id="5" name="Inhaltsplatzhalter 2">
            <a:extLst>
              <a:ext uri="{FF2B5EF4-FFF2-40B4-BE49-F238E27FC236}">
                <a16:creationId xmlns:a16="http://schemas.microsoft.com/office/drawing/2014/main" id="{68939405-570E-BE9A-E9EB-3BA66313EF4D}"/>
              </a:ext>
            </a:extLst>
          </p:cNvPr>
          <p:cNvGraphicFramePr>
            <a:graphicFrameLocks noGrp="1"/>
          </p:cNvGraphicFramePr>
          <p:nvPr>
            <p:ph idx="1"/>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26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901C5-B17C-C370-5469-C7A9547FB0C8}"/>
              </a:ext>
            </a:extLst>
          </p:cNvPr>
          <p:cNvSpPr>
            <a:spLocks noGrp="1"/>
          </p:cNvSpPr>
          <p:nvPr>
            <p:ph type="title"/>
          </p:nvPr>
        </p:nvSpPr>
        <p:spPr/>
        <p:txBody>
          <a:bodyPr/>
          <a:lstStyle/>
          <a:p>
            <a:r>
              <a:rPr lang="de-DE"/>
              <a:t>Personalisieren</a:t>
            </a:r>
          </a:p>
        </p:txBody>
      </p:sp>
      <p:graphicFrame>
        <p:nvGraphicFramePr>
          <p:cNvPr id="8" name="Inhaltsplatzhalter 2">
            <a:extLst>
              <a:ext uri="{FF2B5EF4-FFF2-40B4-BE49-F238E27FC236}">
                <a16:creationId xmlns:a16="http://schemas.microsoft.com/office/drawing/2014/main" id="{E6F65C39-8F16-658C-D2F0-1D544D387E37}"/>
              </a:ext>
            </a:extLst>
          </p:cNvPr>
          <p:cNvGraphicFramePr>
            <a:graphicFrameLocks noGrp="1"/>
          </p:cNvGraphicFramePr>
          <p:nvPr>
            <p:ph idx="1"/>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07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AFACB9-E2CD-45C4-FD4F-71FC986DBBDF}"/>
              </a:ext>
            </a:extLst>
          </p:cNvPr>
          <p:cNvSpPr>
            <a:spLocks noGrp="1"/>
          </p:cNvSpPr>
          <p:nvPr>
            <p:ph type="title"/>
          </p:nvPr>
        </p:nvSpPr>
        <p:spPr/>
        <p:txBody>
          <a:bodyPr/>
          <a:lstStyle/>
          <a:p>
            <a:r>
              <a:rPr lang="de-DE"/>
              <a:t>Personalisieren</a:t>
            </a:r>
            <a:br>
              <a:rPr lang="de-DE"/>
            </a:br>
            <a:r>
              <a:rPr lang="de-DE"/>
              <a:t>Satzglieder</a:t>
            </a:r>
          </a:p>
        </p:txBody>
      </p:sp>
      <p:sp>
        <p:nvSpPr>
          <p:cNvPr id="3" name="Inhaltsplatzhalter 2">
            <a:extLst>
              <a:ext uri="{FF2B5EF4-FFF2-40B4-BE49-F238E27FC236}">
                <a16:creationId xmlns:a16="http://schemas.microsoft.com/office/drawing/2014/main" id="{7297B41E-5B30-EDAA-B2F3-4B52C2DDF8A7}"/>
              </a:ext>
            </a:extLst>
          </p:cNvPr>
          <p:cNvSpPr>
            <a:spLocks noGrp="1"/>
          </p:cNvSpPr>
          <p:nvPr>
            <p:ph idx="1"/>
          </p:nvPr>
        </p:nvSpPr>
        <p:spPr/>
        <p:txBody>
          <a:bodyPr/>
          <a:lstStyle/>
          <a:p>
            <a:pPr marL="0" indent="0">
              <a:buNone/>
            </a:pPr>
            <a:endParaRPr lang="de-DE"/>
          </a:p>
          <a:p>
            <a:pPr marL="0" indent="0">
              <a:buNone/>
            </a:pPr>
            <a:endParaRPr lang="de-DE"/>
          </a:p>
        </p:txBody>
      </p:sp>
      <p:graphicFrame>
        <p:nvGraphicFramePr>
          <p:cNvPr id="6" name="Tabelle 5">
            <a:extLst>
              <a:ext uri="{FF2B5EF4-FFF2-40B4-BE49-F238E27FC236}">
                <a16:creationId xmlns:a16="http://schemas.microsoft.com/office/drawing/2014/main" id="{56016421-49A0-EAE0-AEA6-A6B4D11BD959}"/>
              </a:ext>
            </a:extLst>
          </p:cNvPr>
          <p:cNvGraphicFramePr>
            <a:graphicFrameLocks noGrp="1"/>
          </p:cNvGraphicFramePr>
          <p:nvPr>
            <p:extLst>
              <p:ext uri="{D42A27DB-BD31-4B8C-83A1-F6EECF244321}">
                <p14:modId xmlns:p14="http://schemas.microsoft.com/office/powerpoint/2010/main" val="611797812"/>
              </p:ext>
            </p:extLst>
          </p:nvPr>
        </p:nvGraphicFramePr>
        <p:xfrm>
          <a:off x="4758874" y="1123837"/>
          <a:ext cx="5138162" cy="4614362"/>
        </p:xfrm>
        <a:graphic>
          <a:graphicData uri="http://schemas.openxmlformats.org/drawingml/2006/table">
            <a:tbl>
              <a:tblPr firstRow="1" firstCol="1" bandRow="1">
                <a:tableStyleId>{5C22544A-7EE6-4342-B048-85BDC9FD1C3A}</a:tableStyleId>
              </a:tblPr>
              <a:tblGrid>
                <a:gridCol w="1319060">
                  <a:extLst>
                    <a:ext uri="{9D8B030D-6E8A-4147-A177-3AD203B41FA5}">
                      <a16:colId xmlns:a16="http://schemas.microsoft.com/office/drawing/2014/main" val="580366662"/>
                    </a:ext>
                  </a:extLst>
                </a:gridCol>
                <a:gridCol w="1635998">
                  <a:extLst>
                    <a:ext uri="{9D8B030D-6E8A-4147-A177-3AD203B41FA5}">
                      <a16:colId xmlns:a16="http://schemas.microsoft.com/office/drawing/2014/main" val="1260508839"/>
                    </a:ext>
                  </a:extLst>
                </a:gridCol>
                <a:gridCol w="2183104">
                  <a:extLst>
                    <a:ext uri="{9D8B030D-6E8A-4147-A177-3AD203B41FA5}">
                      <a16:colId xmlns:a16="http://schemas.microsoft.com/office/drawing/2014/main" val="3211032208"/>
                    </a:ext>
                  </a:extLst>
                </a:gridCol>
              </a:tblGrid>
              <a:tr h="399572">
                <a:tc>
                  <a:txBody>
                    <a:bodyPr/>
                    <a:lstStyle/>
                    <a:p>
                      <a:pPr>
                        <a:tabLst>
                          <a:tab pos="2336800" algn="l"/>
                        </a:tabLst>
                      </a:pPr>
                      <a:r>
                        <a:rPr lang="de-DE" sz="1200" kern="100">
                          <a:effectLst/>
                        </a:rPr>
                        <a:t>Satz</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Frage                  </a:t>
                      </a:r>
                      <a:r>
                        <a:rPr lang="de-DE" sz="1200" kern="100">
                          <a:effectLst/>
                          <a:sym typeface="Wingdings" pitchFamily="2" charset="2"/>
                        </a:rPr>
                        <a: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2000" kern="100">
                          <a:solidFill>
                            <a:srgbClr val="FF0000"/>
                          </a:solidFill>
                          <a:effectLst/>
                        </a:rPr>
                        <a:t>Satzglied</a:t>
                      </a:r>
                      <a:endParaRPr lang="de-DE" sz="2000" kern="100">
                        <a:solidFill>
                          <a:srgbClr val="FF0000"/>
                        </a:solidFill>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2811728365"/>
                  </a:ext>
                </a:extLst>
              </a:tr>
              <a:tr h="399572">
                <a:tc>
                  <a:txBody>
                    <a:bodyPr/>
                    <a:lstStyle/>
                    <a:p>
                      <a:pPr>
                        <a:tabLst>
                          <a:tab pos="2336800" algn="l"/>
                        </a:tabLst>
                      </a:pPr>
                      <a:r>
                        <a:rPr lang="de-DE" sz="1200" kern="100">
                          <a:effectLst/>
                        </a:rPr>
                        <a:t>Karim</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Wer? (Nominativ)</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Subjekt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1205664472"/>
                  </a:ext>
                </a:extLst>
              </a:tr>
              <a:tr h="399572">
                <a:tc>
                  <a:txBody>
                    <a:bodyPr/>
                    <a:lstStyle/>
                    <a:p>
                      <a:pPr>
                        <a:tabLst>
                          <a:tab pos="2336800" algn="l"/>
                        </a:tabLst>
                      </a:pPr>
                      <a:r>
                        <a:rPr lang="de-DE" sz="1200" kern="100">
                          <a:effectLst/>
                        </a:rPr>
                        <a:t>holt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Was tut das Subjekt?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Prädikat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3264632159"/>
                  </a:ext>
                </a:extLst>
              </a:tr>
              <a:tr h="399572">
                <a:tc>
                  <a:txBody>
                    <a:bodyPr/>
                    <a:lstStyle/>
                    <a:p>
                      <a:pPr>
                        <a:tabLst>
                          <a:tab pos="2336800" algn="l"/>
                        </a:tabLst>
                      </a:pPr>
                      <a:r>
                        <a:rPr lang="de-DE" sz="1200" kern="100">
                          <a:effectLst/>
                        </a:rPr>
                        <a:t>nach</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rowSpan="2">
                  <a:txBody>
                    <a:bodyPr/>
                    <a:lstStyle/>
                    <a:p>
                      <a:pPr>
                        <a:tabLst>
                          <a:tab pos="2336800" algn="l"/>
                        </a:tabLst>
                      </a:pPr>
                      <a:r>
                        <a:rPr lang="de-DE" sz="1200" kern="100">
                          <a:effectLst/>
                        </a:rPr>
                        <a:t> </a:t>
                      </a:r>
                    </a:p>
                    <a:p>
                      <a:pPr>
                        <a:tabLst>
                          <a:tab pos="2336800" algn="l"/>
                        </a:tabLst>
                      </a:pPr>
                      <a:r>
                        <a:rPr lang="de-DE" sz="1200" kern="100">
                          <a:effectLst/>
                        </a:rPr>
                        <a:t>Wann? (Zeit)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rowSpan="2">
                  <a:txBody>
                    <a:bodyPr/>
                    <a:lstStyle/>
                    <a:p>
                      <a:pPr>
                        <a:tabLst>
                          <a:tab pos="2336800" algn="l"/>
                        </a:tabLst>
                      </a:pPr>
                      <a:r>
                        <a:rPr lang="de-DE" sz="1200" kern="100">
                          <a:effectLst/>
                        </a:rPr>
                        <a:t>Adverbiale Bestimmung</a:t>
                      </a:r>
                    </a:p>
                    <a:p>
                      <a:pPr>
                        <a:tabLst>
                          <a:tab pos="2336800" algn="l"/>
                        </a:tabLst>
                      </a:pPr>
                      <a:r>
                        <a:rPr lang="de-DE" sz="1200" kern="100">
                          <a:effectLst/>
                        </a:rPr>
                        <a:t>der Zeit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1931222292"/>
                  </a:ext>
                </a:extLst>
              </a:tr>
              <a:tr h="650831">
                <a:tc>
                  <a:txBody>
                    <a:bodyPr/>
                    <a:lstStyle/>
                    <a:p>
                      <a:pPr>
                        <a:tabLst>
                          <a:tab pos="2336800" algn="l"/>
                        </a:tabLst>
                      </a:pPr>
                      <a:r>
                        <a:rPr lang="de-DE" sz="1200" kern="100">
                          <a:effectLst/>
                        </a:rPr>
                        <a:t>der </a:t>
                      </a:r>
                    </a:p>
                    <a:p>
                      <a:pPr>
                        <a:tabLst>
                          <a:tab pos="2336800" algn="l"/>
                        </a:tabLst>
                      </a:pPr>
                      <a:r>
                        <a:rPr lang="de-DE" sz="1200" kern="100">
                          <a:effectLst/>
                        </a:rPr>
                        <a:t>Schule</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162394161"/>
                  </a:ext>
                </a:extLst>
              </a:tr>
              <a:tr h="650831">
                <a:tc>
                  <a:txBody>
                    <a:bodyPr/>
                    <a:lstStyle/>
                    <a:p>
                      <a:pPr>
                        <a:tabLst>
                          <a:tab pos="2336800" algn="l"/>
                        </a:tabLst>
                      </a:pPr>
                      <a:r>
                        <a:rPr lang="de-DE" sz="1200" kern="100">
                          <a:effectLst/>
                        </a:rPr>
                        <a:t>seinen </a:t>
                      </a:r>
                    </a:p>
                    <a:p>
                      <a:pPr>
                        <a:tabLst>
                          <a:tab pos="2336800" algn="l"/>
                        </a:tabLst>
                      </a:pPr>
                      <a:r>
                        <a:rPr lang="de-DE" sz="1200" kern="100">
                          <a:effectLst/>
                        </a:rPr>
                        <a:t>kleinen</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rowSpan="2">
                  <a:txBody>
                    <a:bodyPr/>
                    <a:lstStyle/>
                    <a:p>
                      <a:pPr>
                        <a:tabLst>
                          <a:tab pos="2336800" algn="l"/>
                        </a:tabLst>
                      </a:pPr>
                      <a:r>
                        <a:rPr lang="de-DE" sz="1200" kern="100">
                          <a:effectLst/>
                        </a:rPr>
                        <a:t> </a:t>
                      </a:r>
                    </a:p>
                    <a:p>
                      <a:pPr>
                        <a:tabLst>
                          <a:tab pos="2336800" algn="l"/>
                        </a:tabLst>
                      </a:pPr>
                      <a:r>
                        <a:rPr lang="de-DE" sz="1200" kern="100">
                          <a:effectLst/>
                        </a:rPr>
                        <a:t>Wen? (Akkusativ)</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rowSpan="2">
                  <a:txBody>
                    <a:bodyPr/>
                    <a:lstStyle/>
                    <a:p>
                      <a:pPr>
                        <a:tabLst>
                          <a:tab pos="2336800" algn="l"/>
                        </a:tabLst>
                      </a:pPr>
                      <a:r>
                        <a:rPr lang="de-DE" sz="1200" kern="100">
                          <a:effectLst/>
                        </a:rPr>
                        <a:t> </a:t>
                      </a:r>
                    </a:p>
                    <a:p>
                      <a:pPr>
                        <a:tabLst>
                          <a:tab pos="2336800" algn="l"/>
                        </a:tabLst>
                      </a:pPr>
                      <a:r>
                        <a:rPr lang="de-DE" sz="1200" kern="100">
                          <a:effectLst/>
                        </a:rPr>
                        <a:t>(Akkusativ-)Objekt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3561089463"/>
                  </a:ext>
                </a:extLst>
              </a:tr>
              <a:tr h="650831">
                <a:tc>
                  <a:txBody>
                    <a:bodyPr/>
                    <a:lstStyle/>
                    <a:p>
                      <a:pPr>
                        <a:tabLst>
                          <a:tab pos="2336800" algn="l"/>
                        </a:tabLst>
                      </a:pPr>
                      <a:r>
                        <a:rPr lang="de-DE" sz="1200" kern="100">
                          <a:effectLst/>
                        </a:rPr>
                        <a:t>Bruder </a:t>
                      </a:r>
                    </a:p>
                    <a:p>
                      <a:pPr>
                        <a:tabLst>
                          <a:tab pos="2336800" algn="l"/>
                        </a:tabLst>
                      </a:pPr>
                      <a:r>
                        <a:rPr lang="de-DE" sz="1200" kern="100">
                          <a:effectLst/>
                        </a:rPr>
                        <a:t>Mehmet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415073779"/>
                  </a:ext>
                </a:extLst>
              </a:tr>
              <a:tr h="650831">
                <a:tc>
                  <a:txBody>
                    <a:bodyPr/>
                    <a:lstStyle/>
                    <a:p>
                      <a:pPr>
                        <a:tabLst>
                          <a:tab pos="2336800" algn="l"/>
                        </a:tabLst>
                      </a:pPr>
                      <a:r>
                        <a:rPr lang="de-DE" sz="1200" kern="100">
                          <a:effectLst/>
                        </a:rPr>
                        <a:t>im </a:t>
                      </a:r>
                    </a:p>
                    <a:p>
                      <a:pPr>
                        <a:tabLst>
                          <a:tab pos="2336800" algn="l"/>
                        </a:tabLst>
                      </a:pPr>
                      <a:r>
                        <a:rPr lang="de-DE" sz="1200" kern="100">
                          <a:effectLst/>
                        </a:rPr>
                        <a:t>Kindergarten</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Wo? (Ort)</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Adverbiale Bestimmung </a:t>
                      </a:r>
                    </a:p>
                    <a:p>
                      <a:pPr>
                        <a:tabLst>
                          <a:tab pos="2336800" algn="l"/>
                        </a:tabLst>
                      </a:pPr>
                      <a:r>
                        <a:rPr lang="de-DE" sz="1200" kern="100">
                          <a:effectLst/>
                        </a:rPr>
                        <a:t>des Ortes</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1161833713"/>
                  </a:ext>
                </a:extLst>
              </a:tr>
              <a:tr h="399572">
                <a:tc>
                  <a:txBody>
                    <a:bodyPr/>
                    <a:lstStyle/>
                    <a:p>
                      <a:pPr>
                        <a:tabLst>
                          <a:tab pos="2336800" algn="l"/>
                        </a:tabLst>
                      </a:pPr>
                      <a:r>
                        <a:rPr lang="de-DE" sz="1200" kern="100">
                          <a:effectLst/>
                        </a:rPr>
                        <a:t>ab</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 abholen</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tc>
                  <a:txBody>
                    <a:bodyPr/>
                    <a:lstStyle/>
                    <a:p>
                      <a:pPr>
                        <a:tabLst>
                          <a:tab pos="2336800" algn="l"/>
                        </a:tabLst>
                      </a:pPr>
                      <a:r>
                        <a:rPr lang="de-DE" sz="1200" kern="100">
                          <a:effectLst/>
                        </a:rPr>
                        <a:t>Prädikat 2.Teil</a:t>
                      </a:r>
                      <a:endParaRPr lang="de-DE" sz="1200" kern="100">
                        <a:effectLst/>
                        <a:latin typeface="Calibri" panose="020F0502020204030204" pitchFamily="34" charset="0"/>
                        <a:ea typeface="Calibri" panose="020F0502020204030204" pitchFamily="34" charset="0"/>
                        <a:cs typeface="Calibri (Textkörper)"/>
                      </a:endParaRPr>
                    </a:p>
                  </a:txBody>
                  <a:tcPr marL="68580" marR="68580" marT="53975" marB="53975"/>
                </a:tc>
                <a:extLst>
                  <a:ext uri="{0D108BD9-81ED-4DB2-BD59-A6C34878D82A}">
                    <a16:rowId xmlns:a16="http://schemas.microsoft.com/office/drawing/2014/main" val="2809400567"/>
                  </a:ext>
                </a:extLst>
              </a:tr>
            </a:tbl>
          </a:graphicData>
        </a:graphic>
      </p:graphicFrame>
    </p:spTree>
    <p:extLst>
      <p:ext uri="{BB962C8B-B14F-4D97-AF65-F5344CB8AC3E}">
        <p14:creationId xmlns:p14="http://schemas.microsoft.com/office/powerpoint/2010/main" val="358039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85EBF-E136-6FF1-D29B-8590BD63975A}"/>
              </a:ext>
            </a:extLst>
          </p:cNvPr>
          <p:cNvSpPr>
            <a:spLocks noGrp="1"/>
          </p:cNvSpPr>
          <p:nvPr>
            <p:ph type="title"/>
          </p:nvPr>
        </p:nvSpPr>
        <p:spPr/>
        <p:txBody>
          <a:bodyPr/>
          <a:lstStyle/>
          <a:p>
            <a:r>
              <a:rPr lang="de-DE"/>
              <a:t>Personalisieren</a:t>
            </a:r>
            <a:br>
              <a:rPr lang="de-DE"/>
            </a:br>
            <a:r>
              <a:rPr lang="de-DE"/>
              <a:t>Einleitung</a:t>
            </a:r>
          </a:p>
        </p:txBody>
      </p:sp>
      <p:sp>
        <p:nvSpPr>
          <p:cNvPr id="3" name="Inhaltsplatzhalter 2">
            <a:extLst>
              <a:ext uri="{FF2B5EF4-FFF2-40B4-BE49-F238E27FC236}">
                <a16:creationId xmlns:a16="http://schemas.microsoft.com/office/drawing/2014/main" id="{E39D4431-177A-A9C8-C280-679445FDE61A}"/>
              </a:ext>
            </a:extLst>
          </p:cNvPr>
          <p:cNvSpPr>
            <a:spLocks noGrp="1"/>
          </p:cNvSpPr>
          <p:nvPr>
            <p:ph idx="1"/>
          </p:nvPr>
        </p:nvSpPr>
        <p:spPr/>
        <p:txBody>
          <a:bodyPr/>
          <a:lstStyle/>
          <a:p>
            <a:pPr marL="0" indent="0">
              <a:buNone/>
            </a:pPr>
            <a:r>
              <a:rPr lang="de-DE" i="1"/>
              <a:t>Wie könnte die Einleitung zu einem Roman über das Leben deiner Eltern/deiner Familie/dein Leben lauten?</a:t>
            </a:r>
            <a:br>
              <a:rPr lang="de-DE" i="1"/>
            </a:br>
            <a:endParaRPr lang="de-DE"/>
          </a:p>
          <a:p>
            <a:r>
              <a:rPr lang="de-DE"/>
              <a:t>Der Roman „Das andere Land“ von Hakima Farhani handelt von einer Familie, die 2016 von Syrien nach Deutschland flieht.</a:t>
            </a:r>
          </a:p>
          <a:p>
            <a:r>
              <a:rPr lang="de-DE"/>
              <a:t>In dem Roman „Das andere Land“ von H.F. flieht eine syrische Familie Anfang des 21.Jahrhunderts nach Deutschland und baut sich ein neues Leben auf.</a:t>
            </a:r>
          </a:p>
          <a:p>
            <a:r>
              <a:rPr lang="de-DE"/>
              <a:t>In dem Roman „Das andere Land“ von H.F. geht es um die Schwierigkeiten einer arabischen Familie, sich in Deutschland ein neues Leben aufzubauen, nachdem sie in Syrien alles zurückgelassen haben.</a:t>
            </a:r>
          </a:p>
        </p:txBody>
      </p:sp>
    </p:spTree>
    <p:extLst>
      <p:ext uri="{BB962C8B-B14F-4D97-AF65-F5344CB8AC3E}">
        <p14:creationId xmlns:p14="http://schemas.microsoft.com/office/powerpoint/2010/main" val="3041286021"/>
      </p:ext>
    </p:extLst>
  </p:cSld>
  <p:clrMapOvr>
    <a:masterClrMapping/>
  </p:clrMapOvr>
</p:sld>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Rahmen</Template>
  <TotalTime>0</TotalTime>
  <Words>1118</Words>
  <Application>Microsoft Macintosh PowerPoint</Application>
  <PresentationFormat>Breitbild</PresentationFormat>
  <Paragraphs>138</Paragraphs>
  <Slides>21</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21</vt:i4>
      </vt:variant>
    </vt:vector>
  </HeadingPairs>
  <TitlesOfParts>
    <vt:vector size="29" baseType="lpstr">
      <vt:lpstr>Aptos</vt:lpstr>
      <vt:lpstr>Calibri</vt:lpstr>
      <vt:lpstr>Corbel</vt:lpstr>
      <vt:lpstr>Google Sans</vt:lpstr>
      <vt:lpstr>Slack-Lato</vt:lpstr>
      <vt:lpstr>Wingdings</vt:lpstr>
      <vt:lpstr>Wingdings 2</vt:lpstr>
      <vt:lpstr>Rahmen</vt:lpstr>
      <vt:lpstr>LU ohne Materialsuche</vt:lpstr>
      <vt:lpstr>Zeitaufwand</vt:lpstr>
      <vt:lpstr>Aufgaben</vt:lpstr>
      <vt:lpstr>Material &amp; Zeit</vt:lpstr>
      <vt:lpstr>Materialsuche</vt:lpstr>
      <vt:lpstr>Motivation</vt:lpstr>
      <vt:lpstr>Personalisieren</vt:lpstr>
      <vt:lpstr>Personalisieren Satzglieder</vt:lpstr>
      <vt:lpstr>Personalisieren Einleitung</vt:lpstr>
      <vt:lpstr>Personalisieren Prozent-rechnung</vt:lpstr>
      <vt:lpstr>Personalisieren Strahlensatz</vt:lpstr>
      <vt:lpstr>Neugier wecken</vt:lpstr>
      <vt:lpstr>Sinnfrage Einleitung</vt:lpstr>
      <vt:lpstr>Vorstellung Möglichkeiten</vt:lpstr>
      <vt:lpstr>Vorstellung aktivieren Beispiele</vt:lpstr>
      <vt:lpstr>Aktivierung</vt:lpstr>
      <vt:lpstr>Aktivierung Mathematik</vt:lpstr>
      <vt:lpstr>Aktivierung Deutsch</vt:lpstr>
      <vt:lpstr>Sinnfrage Grammatik </vt:lpstr>
      <vt:lpstr>dürfen &amp; können</vt:lpstr>
      <vt:lpstr>und Tschüss!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Micaela</dc:creator>
  <cp:lastModifiedBy>Micaela</cp:lastModifiedBy>
  <cp:revision>10</cp:revision>
  <dcterms:created xsi:type="dcterms:W3CDTF">2024-11-23T09:19:34Z</dcterms:created>
  <dcterms:modified xsi:type="dcterms:W3CDTF">2025-11-15T14:25:01Z</dcterms:modified>
</cp:coreProperties>
</file>